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notesSlides/notesSlide12.xml" ContentType="application/vnd.openxmlformats-officedocument.presentationml.notesSlide+xml"/>
  <Default Extension="doc" ContentType="application/msword"/>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Masters/slideMaster9.xml" ContentType="application/vnd.openxmlformats-officedocument.presentationml.slideMaster+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slideLayouts/slideLayout10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30" r:id="rId2"/>
    <p:sldMasterId id="2147483744" r:id="rId3"/>
    <p:sldMasterId id="2147483756" r:id="rId4"/>
    <p:sldMasterId id="2147483770" r:id="rId5"/>
    <p:sldMasterId id="2147483782" r:id="rId6"/>
    <p:sldMasterId id="2147483794" r:id="rId7"/>
    <p:sldMasterId id="2147483808" r:id="rId8"/>
    <p:sldMasterId id="2147483820" r:id="rId9"/>
  </p:sldMasterIdLst>
  <p:notesMasterIdLst>
    <p:notesMasterId r:id="rId66"/>
  </p:notesMasterIdLst>
  <p:sldIdLst>
    <p:sldId id="258"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7" r:id="rId28"/>
    <p:sldId id="288"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1" d="100"/>
          <a:sy n="41" d="100"/>
        </p:scale>
        <p:origin x="-127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slide" Target="slides/slide5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5" Type="http://schemas.openxmlformats.org/officeDocument/2006/relationships/image" Target="../media/image9.emf"/><Relationship Id="rId4"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4"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image" Target="../media/image28.wmf"/><Relationship Id="rId7" Type="http://schemas.openxmlformats.org/officeDocument/2006/relationships/image" Target="../media/image32.wmf"/><Relationship Id="rId2" Type="http://schemas.openxmlformats.org/officeDocument/2006/relationships/image" Target="../media/image27.wmf"/><Relationship Id="rId1" Type="http://schemas.openxmlformats.org/officeDocument/2006/relationships/image" Target="../media/image26.wmf"/><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 Id="rId9" Type="http://schemas.openxmlformats.org/officeDocument/2006/relationships/image" Target="../media/image3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 Id="rId4" Type="http://schemas.openxmlformats.org/officeDocument/2006/relationships/image" Target="../media/image6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image" Target="../media/image79.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8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CF79CC-4259-4993-B51C-DE38E19F2477}" type="datetimeFigureOut">
              <a:rPr lang="zh-TW" altLang="en-US" smtClean="0"/>
              <a:t>2014/4/29</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9641D5-EF1D-4165-81AC-0B9A40AFEB75}" type="slidenum">
              <a:rPr lang="zh-TW" altLang="en-US" smtClean="0"/>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投影片圖像版面配置區 1"/>
          <p:cNvSpPr>
            <a:spLocks noGrp="1" noRot="1" noChangeAspect="1" noTextEdit="1"/>
          </p:cNvSpPr>
          <p:nvPr>
            <p:ph type="sldImg"/>
          </p:nvPr>
        </p:nvSpPr>
        <p:spPr>
          <a:ln/>
        </p:spPr>
      </p:sp>
      <p:sp>
        <p:nvSpPr>
          <p:cNvPr id="75779" name="備忘稿版面配置區 2"/>
          <p:cNvSpPr>
            <a:spLocks noGrp="1"/>
          </p:cNvSpPr>
          <p:nvPr>
            <p:ph type="body" idx="1"/>
          </p:nvPr>
        </p:nvSpPr>
        <p:spPr>
          <a:noFill/>
          <a:ln/>
        </p:spPr>
        <p:txBody>
          <a:bodyPr/>
          <a:lstStyle/>
          <a:p>
            <a:pPr eaLnBrk="1" hangingPunct="1"/>
            <a:endParaRPr lang="zh-TW" altLang="en-US" smtClean="0">
              <a:ea typeface="新細明體" charset="-120"/>
            </a:endParaRPr>
          </a:p>
        </p:txBody>
      </p:sp>
      <p:sp>
        <p:nvSpPr>
          <p:cNvPr id="75780" name="投影片編號版面配置區 3"/>
          <p:cNvSpPr>
            <a:spLocks noGrp="1"/>
          </p:cNvSpPr>
          <p:nvPr>
            <p:ph type="sldNum" sz="quarter" idx="5"/>
          </p:nvPr>
        </p:nvSpPr>
        <p:spPr>
          <a:noFill/>
        </p:spPr>
        <p:txBody>
          <a:bodyPr/>
          <a:lstStyle/>
          <a:p>
            <a:fld id="{FED1D169-A261-4CE1-B5D1-8806B03F8B45}" type="slidenum">
              <a:rPr lang="zh-TW" altLang="en-US">
                <a:solidFill>
                  <a:prstClr val="black"/>
                </a:solidFill>
                <a:ea typeface="新細明體" charset="-120"/>
              </a:rPr>
              <a:pPr/>
              <a:t>7</a:t>
            </a:fld>
            <a:endParaRPr lang="en-US" altLang="zh-TW">
              <a:solidFill>
                <a:prstClr val="black"/>
              </a:solidFill>
              <a:ea typeface="新細明體" charset="-12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投影片圖像版面配置區 1"/>
          <p:cNvSpPr>
            <a:spLocks noGrp="1" noRot="1" noChangeAspect="1" noTextEdit="1"/>
          </p:cNvSpPr>
          <p:nvPr>
            <p:ph type="sldImg"/>
          </p:nvPr>
        </p:nvSpPr>
        <p:spPr>
          <a:xfrm>
            <a:off x="918063" y="685617"/>
            <a:ext cx="5023489" cy="3429552"/>
          </a:xfrm>
          <a:ln/>
        </p:spPr>
      </p:sp>
      <p:sp>
        <p:nvSpPr>
          <p:cNvPr id="114691" name="備忘稿版面配置區 2"/>
          <p:cNvSpPr>
            <a:spLocks noGrp="1"/>
          </p:cNvSpPr>
          <p:nvPr>
            <p:ph type="body" idx="1"/>
          </p:nvPr>
        </p:nvSpPr>
        <p:spPr>
          <a:noFill/>
          <a:ln/>
        </p:spPr>
        <p:txBody>
          <a:bodyPr/>
          <a:lstStyle/>
          <a:p>
            <a:endParaRPr lang="zh-TW" altLang="en-US" smtClean="0">
              <a:ea typeface="新細明體" charset="-120"/>
            </a:endParaRPr>
          </a:p>
        </p:txBody>
      </p:sp>
      <p:sp>
        <p:nvSpPr>
          <p:cNvPr id="114692" name="投影片編號版面配置區 3"/>
          <p:cNvSpPr txBox="1">
            <a:spLocks noGrp="1"/>
          </p:cNvSpPr>
          <p:nvPr/>
        </p:nvSpPr>
        <p:spPr bwMode="auto">
          <a:xfrm>
            <a:off x="3883991" y="8684961"/>
            <a:ext cx="2972392" cy="457567"/>
          </a:xfrm>
          <a:prstGeom prst="rect">
            <a:avLst/>
          </a:prstGeom>
          <a:noFill/>
          <a:ln w="9525">
            <a:noFill/>
            <a:miter lim="800000"/>
            <a:headEnd/>
            <a:tailEnd/>
          </a:ln>
        </p:spPr>
        <p:txBody>
          <a:bodyPr anchor="b"/>
          <a:lstStyle/>
          <a:p>
            <a:pPr algn="r" fontAlgn="base">
              <a:spcBef>
                <a:spcPct val="0"/>
              </a:spcBef>
              <a:spcAft>
                <a:spcPct val="0"/>
              </a:spcAft>
            </a:pPr>
            <a:fld id="{5DEC703E-3177-4BB6-9A22-9B5CC04BB22B}" type="slidenum">
              <a:rPr kumimoji="1" lang="zh-TW" altLang="en-US" sz="1200">
                <a:solidFill>
                  <a:prstClr val="black"/>
                </a:solidFill>
                <a:latin typeface="Arial" charset="0"/>
              </a:rPr>
              <a:pPr algn="r" fontAlgn="base">
                <a:spcBef>
                  <a:spcPct val="0"/>
                </a:spcBef>
                <a:spcAft>
                  <a:spcPct val="0"/>
                </a:spcAft>
              </a:pPr>
              <a:t>21</a:t>
            </a:fld>
            <a:endParaRPr kumimoji="1" lang="en-US" altLang="zh-TW" sz="1200">
              <a:solidFill>
                <a:prstClr val="black"/>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投影片圖像版面配置區 1"/>
          <p:cNvSpPr>
            <a:spLocks noGrp="1" noRot="1" noChangeAspect="1" noTextEdit="1"/>
          </p:cNvSpPr>
          <p:nvPr>
            <p:ph type="sldImg"/>
          </p:nvPr>
        </p:nvSpPr>
        <p:spPr>
          <a:xfrm>
            <a:off x="918063" y="685617"/>
            <a:ext cx="5023489" cy="3429552"/>
          </a:xfrm>
          <a:ln/>
        </p:spPr>
      </p:sp>
      <p:sp>
        <p:nvSpPr>
          <p:cNvPr id="116739" name="備忘稿版面配置區 2"/>
          <p:cNvSpPr>
            <a:spLocks noGrp="1"/>
          </p:cNvSpPr>
          <p:nvPr>
            <p:ph type="body" idx="1"/>
          </p:nvPr>
        </p:nvSpPr>
        <p:spPr>
          <a:noFill/>
          <a:ln/>
        </p:spPr>
        <p:txBody>
          <a:bodyPr/>
          <a:lstStyle/>
          <a:p>
            <a:endParaRPr lang="zh-TW" altLang="en-US" smtClean="0">
              <a:ea typeface="新細明體" charset="-120"/>
            </a:endParaRPr>
          </a:p>
        </p:txBody>
      </p:sp>
      <p:sp>
        <p:nvSpPr>
          <p:cNvPr id="116740" name="投影片編號版面配置區 3"/>
          <p:cNvSpPr txBox="1">
            <a:spLocks noGrp="1"/>
          </p:cNvSpPr>
          <p:nvPr/>
        </p:nvSpPr>
        <p:spPr bwMode="auto">
          <a:xfrm>
            <a:off x="3883991" y="8684961"/>
            <a:ext cx="2972392" cy="457567"/>
          </a:xfrm>
          <a:prstGeom prst="rect">
            <a:avLst/>
          </a:prstGeom>
          <a:noFill/>
          <a:ln w="9525">
            <a:noFill/>
            <a:miter lim="800000"/>
            <a:headEnd/>
            <a:tailEnd/>
          </a:ln>
        </p:spPr>
        <p:txBody>
          <a:bodyPr anchor="b"/>
          <a:lstStyle/>
          <a:p>
            <a:pPr algn="r" fontAlgn="base">
              <a:spcBef>
                <a:spcPct val="0"/>
              </a:spcBef>
              <a:spcAft>
                <a:spcPct val="0"/>
              </a:spcAft>
            </a:pPr>
            <a:fld id="{594BF8B4-0B59-4D37-A051-DBB04C51F77F}" type="slidenum">
              <a:rPr kumimoji="1" lang="zh-TW" altLang="en-US" sz="1200">
                <a:solidFill>
                  <a:prstClr val="black"/>
                </a:solidFill>
                <a:latin typeface="Arial" charset="0"/>
              </a:rPr>
              <a:pPr algn="r" fontAlgn="base">
                <a:spcBef>
                  <a:spcPct val="0"/>
                </a:spcBef>
                <a:spcAft>
                  <a:spcPct val="0"/>
                </a:spcAft>
              </a:pPr>
              <a:t>22</a:t>
            </a:fld>
            <a:endParaRPr kumimoji="1" lang="en-US" altLang="zh-TW" sz="1200">
              <a:solidFill>
                <a:prstClr val="black"/>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投影片圖像版面配置區 1"/>
          <p:cNvSpPr>
            <a:spLocks noGrp="1" noRot="1" noChangeAspect="1" noTextEdit="1"/>
          </p:cNvSpPr>
          <p:nvPr>
            <p:ph type="sldImg"/>
          </p:nvPr>
        </p:nvSpPr>
        <p:spPr>
          <a:xfrm>
            <a:off x="918063" y="685617"/>
            <a:ext cx="5023489" cy="3429552"/>
          </a:xfrm>
          <a:ln/>
        </p:spPr>
      </p:sp>
      <p:sp>
        <p:nvSpPr>
          <p:cNvPr id="118787" name="備忘稿版面配置區 2"/>
          <p:cNvSpPr>
            <a:spLocks noGrp="1"/>
          </p:cNvSpPr>
          <p:nvPr>
            <p:ph type="body" idx="1"/>
          </p:nvPr>
        </p:nvSpPr>
        <p:spPr>
          <a:noFill/>
          <a:ln/>
        </p:spPr>
        <p:txBody>
          <a:bodyPr/>
          <a:lstStyle/>
          <a:p>
            <a:endParaRPr lang="zh-TW" altLang="en-US" smtClean="0">
              <a:ea typeface="新細明體" charset="-120"/>
            </a:endParaRPr>
          </a:p>
        </p:txBody>
      </p:sp>
      <p:sp>
        <p:nvSpPr>
          <p:cNvPr id="118788" name="投影片編號版面配置區 3"/>
          <p:cNvSpPr txBox="1">
            <a:spLocks noGrp="1"/>
          </p:cNvSpPr>
          <p:nvPr/>
        </p:nvSpPr>
        <p:spPr bwMode="auto">
          <a:xfrm>
            <a:off x="3883991" y="8684961"/>
            <a:ext cx="2972392" cy="457567"/>
          </a:xfrm>
          <a:prstGeom prst="rect">
            <a:avLst/>
          </a:prstGeom>
          <a:noFill/>
          <a:ln w="9525">
            <a:noFill/>
            <a:miter lim="800000"/>
            <a:headEnd/>
            <a:tailEnd/>
          </a:ln>
        </p:spPr>
        <p:txBody>
          <a:bodyPr anchor="b"/>
          <a:lstStyle/>
          <a:p>
            <a:pPr algn="r" fontAlgn="base">
              <a:spcBef>
                <a:spcPct val="0"/>
              </a:spcBef>
              <a:spcAft>
                <a:spcPct val="0"/>
              </a:spcAft>
            </a:pPr>
            <a:fld id="{D779C911-755E-4486-90AC-C8E2D23A9C68}" type="slidenum">
              <a:rPr kumimoji="1" lang="zh-TW" altLang="en-US" sz="1200">
                <a:solidFill>
                  <a:prstClr val="black"/>
                </a:solidFill>
                <a:latin typeface="Arial" charset="0"/>
              </a:rPr>
              <a:pPr algn="r" fontAlgn="base">
                <a:spcBef>
                  <a:spcPct val="0"/>
                </a:spcBef>
                <a:spcAft>
                  <a:spcPct val="0"/>
                </a:spcAft>
              </a:pPr>
              <a:t>23</a:t>
            </a:fld>
            <a:endParaRPr kumimoji="1" lang="en-US" altLang="zh-TW" sz="1200">
              <a:solidFill>
                <a:prstClr val="black"/>
              </a:solidFill>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投影片圖像版面配置區 1"/>
          <p:cNvSpPr>
            <a:spLocks noGrp="1" noRot="1" noChangeAspect="1" noTextEdit="1"/>
          </p:cNvSpPr>
          <p:nvPr>
            <p:ph type="sldImg"/>
          </p:nvPr>
        </p:nvSpPr>
        <p:spPr>
          <a:xfrm>
            <a:off x="918063" y="685617"/>
            <a:ext cx="5023489" cy="3429552"/>
          </a:xfrm>
          <a:ln/>
        </p:spPr>
      </p:sp>
      <p:sp>
        <p:nvSpPr>
          <p:cNvPr id="120835" name="備忘稿版面配置區 2"/>
          <p:cNvSpPr>
            <a:spLocks noGrp="1"/>
          </p:cNvSpPr>
          <p:nvPr>
            <p:ph type="body" idx="1"/>
          </p:nvPr>
        </p:nvSpPr>
        <p:spPr>
          <a:noFill/>
          <a:ln/>
        </p:spPr>
        <p:txBody>
          <a:bodyPr/>
          <a:lstStyle/>
          <a:p>
            <a:endParaRPr lang="zh-TW" altLang="en-US" smtClean="0">
              <a:ea typeface="新細明體" charset="-120"/>
            </a:endParaRPr>
          </a:p>
        </p:txBody>
      </p:sp>
      <p:sp>
        <p:nvSpPr>
          <p:cNvPr id="120836" name="投影片編號版面配置區 3"/>
          <p:cNvSpPr txBox="1">
            <a:spLocks noGrp="1"/>
          </p:cNvSpPr>
          <p:nvPr/>
        </p:nvSpPr>
        <p:spPr bwMode="auto">
          <a:xfrm>
            <a:off x="3883991" y="8684961"/>
            <a:ext cx="2972392" cy="457567"/>
          </a:xfrm>
          <a:prstGeom prst="rect">
            <a:avLst/>
          </a:prstGeom>
          <a:noFill/>
          <a:ln w="9525">
            <a:noFill/>
            <a:miter lim="800000"/>
            <a:headEnd/>
            <a:tailEnd/>
          </a:ln>
        </p:spPr>
        <p:txBody>
          <a:bodyPr anchor="b"/>
          <a:lstStyle/>
          <a:p>
            <a:pPr algn="r" fontAlgn="base">
              <a:spcBef>
                <a:spcPct val="0"/>
              </a:spcBef>
              <a:spcAft>
                <a:spcPct val="0"/>
              </a:spcAft>
            </a:pPr>
            <a:fld id="{7C3F5C62-B6DF-48EF-9D82-417F17815E53}" type="slidenum">
              <a:rPr kumimoji="1" lang="zh-TW" altLang="en-US" sz="1200">
                <a:solidFill>
                  <a:prstClr val="black"/>
                </a:solidFill>
                <a:latin typeface="Arial" charset="0"/>
              </a:rPr>
              <a:pPr algn="r" fontAlgn="base">
                <a:spcBef>
                  <a:spcPct val="0"/>
                </a:spcBef>
                <a:spcAft>
                  <a:spcPct val="0"/>
                </a:spcAft>
              </a:pPr>
              <a:t>24</a:t>
            </a:fld>
            <a:endParaRPr kumimoji="1" lang="en-US" altLang="zh-TW" sz="1200">
              <a:solidFill>
                <a:prstClr val="black"/>
              </a:solidFill>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p:cNvSpPr>
            <a:spLocks noGrp="1" noRot="1" noChangeAspect="1" noTextEdit="1"/>
          </p:cNvSpPr>
          <p:nvPr>
            <p:ph type="sldImg"/>
          </p:nvPr>
        </p:nvSpPr>
        <p:spPr>
          <a:xfrm>
            <a:off x="918063" y="685617"/>
            <a:ext cx="5023489" cy="3429552"/>
          </a:xfrm>
          <a:ln/>
        </p:spPr>
      </p:sp>
      <p:sp>
        <p:nvSpPr>
          <p:cNvPr id="122883" name="備忘稿版面配置區 2"/>
          <p:cNvSpPr>
            <a:spLocks noGrp="1"/>
          </p:cNvSpPr>
          <p:nvPr>
            <p:ph type="body" idx="1"/>
          </p:nvPr>
        </p:nvSpPr>
        <p:spPr>
          <a:noFill/>
          <a:ln/>
        </p:spPr>
        <p:txBody>
          <a:bodyPr/>
          <a:lstStyle/>
          <a:p>
            <a:endParaRPr lang="zh-TW" altLang="en-US" smtClean="0">
              <a:ea typeface="新細明體" charset="-120"/>
            </a:endParaRPr>
          </a:p>
        </p:txBody>
      </p:sp>
      <p:sp>
        <p:nvSpPr>
          <p:cNvPr id="122884" name="投影片編號版面配置區 3"/>
          <p:cNvSpPr txBox="1">
            <a:spLocks noGrp="1"/>
          </p:cNvSpPr>
          <p:nvPr/>
        </p:nvSpPr>
        <p:spPr bwMode="auto">
          <a:xfrm>
            <a:off x="3883991" y="8684961"/>
            <a:ext cx="2972392" cy="457567"/>
          </a:xfrm>
          <a:prstGeom prst="rect">
            <a:avLst/>
          </a:prstGeom>
          <a:noFill/>
          <a:ln w="9525">
            <a:noFill/>
            <a:miter lim="800000"/>
            <a:headEnd/>
            <a:tailEnd/>
          </a:ln>
        </p:spPr>
        <p:txBody>
          <a:bodyPr anchor="b"/>
          <a:lstStyle/>
          <a:p>
            <a:pPr algn="r" fontAlgn="base">
              <a:spcBef>
                <a:spcPct val="0"/>
              </a:spcBef>
              <a:spcAft>
                <a:spcPct val="0"/>
              </a:spcAft>
            </a:pPr>
            <a:fld id="{8F9169B8-6D9C-4D46-A35E-F3FAA5FFCE1B}" type="slidenum">
              <a:rPr kumimoji="1" lang="zh-TW" altLang="en-US" sz="1200">
                <a:solidFill>
                  <a:prstClr val="black"/>
                </a:solidFill>
                <a:latin typeface="Arial" charset="0"/>
              </a:rPr>
              <a:pPr algn="r" fontAlgn="base">
                <a:spcBef>
                  <a:spcPct val="0"/>
                </a:spcBef>
                <a:spcAft>
                  <a:spcPct val="0"/>
                </a:spcAft>
              </a:pPr>
              <a:t>25</a:t>
            </a:fld>
            <a:endParaRPr kumimoji="1" lang="en-US" altLang="zh-TW" sz="1200">
              <a:solidFill>
                <a:prstClr val="black"/>
              </a:solidFill>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投影片圖像版面配置區 1"/>
          <p:cNvSpPr>
            <a:spLocks noGrp="1" noRot="1" noChangeAspect="1" noTextEdit="1"/>
          </p:cNvSpPr>
          <p:nvPr>
            <p:ph type="sldImg"/>
          </p:nvPr>
        </p:nvSpPr>
        <p:spPr>
          <a:xfrm>
            <a:off x="1143000" y="685800"/>
            <a:ext cx="4573588" cy="3429000"/>
          </a:xfrm>
          <a:ln/>
        </p:spPr>
      </p:sp>
      <p:sp>
        <p:nvSpPr>
          <p:cNvPr id="124931" name="備忘稿版面配置區 2"/>
          <p:cNvSpPr>
            <a:spLocks noGrp="1"/>
          </p:cNvSpPr>
          <p:nvPr>
            <p:ph type="body" idx="1"/>
          </p:nvPr>
        </p:nvSpPr>
        <p:spPr>
          <a:noFill/>
          <a:ln/>
        </p:spPr>
        <p:txBody>
          <a:bodyPr/>
          <a:lstStyle/>
          <a:p>
            <a:endParaRPr lang="zh-TW" altLang="en-US" smtClean="0">
              <a:ea typeface="新細明體" charset="-120"/>
            </a:endParaRPr>
          </a:p>
        </p:txBody>
      </p:sp>
      <p:sp>
        <p:nvSpPr>
          <p:cNvPr id="124932" name="投影片編號版面配置區 3"/>
          <p:cNvSpPr txBox="1">
            <a:spLocks noGrp="1"/>
          </p:cNvSpPr>
          <p:nvPr/>
        </p:nvSpPr>
        <p:spPr bwMode="auto">
          <a:xfrm>
            <a:off x="3883991" y="8684961"/>
            <a:ext cx="2972392" cy="457567"/>
          </a:xfrm>
          <a:prstGeom prst="rect">
            <a:avLst/>
          </a:prstGeom>
          <a:noFill/>
          <a:ln w="9525">
            <a:noFill/>
            <a:miter lim="800000"/>
            <a:headEnd/>
            <a:tailEnd/>
          </a:ln>
        </p:spPr>
        <p:txBody>
          <a:bodyPr anchor="b"/>
          <a:lstStyle/>
          <a:p>
            <a:pPr algn="r" fontAlgn="base">
              <a:spcBef>
                <a:spcPct val="0"/>
              </a:spcBef>
              <a:spcAft>
                <a:spcPct val="0"/>
              </a:spcAft>
            </a:pPr>
            <a:fld id="{58D4D996-413F-4C39-922A-DBF229AF861F}" type="slidenum">
              <a:rPr kumimoji="1" lang="zh-TW" altLang="en-US" sz="1200">
                <a:solidFill>
                  <a:prstClr val="black"/>
                </a:solidFill>
                <a:latin typeface="Arial" charset="0"/>
              </a:rPr>
              <a:pPr algn="r" fontAlgn="base">
                <a:spcBef>
                  <a:spcPct val="0"/>
                </a:spcBef>
                <a:spcAft>
                  <a:spcPct val="0"/>
                </a:spcAft>
              </a:pPr>
              <a:t>26</a:t>
            </a:fld>
            <a:endParaRPr kumimoji="1" lang="en-US" altLang="zh-TW" sz="1200">
              <a:solidFill>
                <a:prstClr val="black"/>
              </a:solidFill>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p:cNvSpPr>
            <a:spLocks noGrp="1" noRot="1" noChangeAspect="1" noTextEdit="1"/>
          </p:cNvSpPr>
          <p:nvPr>
            <p:ph type="sldImg"/>
          </p:nvPr>
        </p:nvSpPr>
        <p:spPr>
          <a:ln/>
        </p:spPr>
      </p:sp>
      <p:sp>
        <p:nvSpPr>
          <p:cNvPr id="80899" name="備忘稿版面配置區 2"/>
          <p:cNvSpPr>
            <a:spLocks noGrp="1"/>
          </p:cNvSpPr>
          <p:nvPr>
            <p:ph type="body" idx="1"/>
          </p:nvPr>
        </p:nvSpPr>
        <p:spPr>
          <a:noFill/>
          <a:ln/>
        </p:spPr>
        <p:txBody>
          <a:bodyPr/>
          <a:lstStyle/>
          <a:p>
            <a:pPr eaLnBrk="1" hangingPunct="1"/>
            <a:endParaRPr lang="zh-TW" altLang="en-US" smtClean="0">
              <a:ea typeface="新細明體" charset="-120"/>
            </a:endParaRPr>
          </a:p>
        </p:txBody>
      </p:sp>
      <p:sp>
        <p:nvSpPr>
          <p:cNvPr id="80900" name="投影片編號版面配置區 3"/>
          <p:cNvSpPr>
            <a:spLocks noGrp="1"/>
          </p:cNvSpPr>
          <p:nvPr>
            <p:ph type="sldNum" sz="quarter" idx="5"/>
          </p:nvPr>
        </p:nvSpPr>
        <p:spPr>
          <a:noFill/>
        </p:spPr>
        <p:txBody>
          <a:bodyPr/>
          <a:lstStyle/>
          <a:p>
            <a:fld id="{1DFF2E24-4710-450F-A4D6-B1E2D92A605B}" type="slidenum">
              <a:rPr lang="zh-TW" altLang="en-US">
                <a:solidFill>
                  <a:prstClr val="black"/>
                </a:solidFill>
                <a:ea typeface="新細明體" charset="-120"/>
              </a:rPr>
              <a:pPr/>
              <a:t>30</a:t>
            </a:fld>
            <a:endParaRPr lang="en-US" altLang="zh-TW">
              <a:solidFill>
                <a:prstClr val="black"/>
              </a:solidFill>
              <a:ea typeface="新細明體" charset="-12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2771"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32772"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F454A5-7D92-4E7D-93FD-698B846D73AF}" type="slidenum">
              <a:rPr lang="zh-TW" altLang="en-US">
                <a:solidFill>
                  <a:prstClr val="black"/>
                </a:solidFill>
              </a:rPr>
              <a:pPr/>
              <a:t>34</a:t>
            </a:fld>
            <a:endParaRPr lang="en-US" altLang="zh-TW">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投影片圖像版面配置區 1"/>
          <p:cNvSpPr>
            <a:spLocks noGrp="1" noRot="1" noChangeAspect="1" noTextEdit="1"/>
          </p:cNvSpPr>
          <p:nvPr>
            <p:ph type="sldImg"/>
          </p:nvPr>
        </p:nvSpPr>
        <p:spPr bwMode="auto">
          <a:xfrm>
            <a:off x="918063" y="685617"/>
            <a:ext cx="5023489" cy="3429552"/>
          </a:xfrm>
          <a:noFill/>
          <a:ln>
            <a:solidFill>
              <a:srgbClr val="000000"/>
            </a:solidFill>
            <a:miter lim="800000"/>
            <a:headEnd/>
            <a:tailEnd/>
          </a:ln>
        </p:spPr>
      </p:sp>
      <p:sp>
        <p:nvSpPr>
          <p:cNvPr id="64515"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64516" name="投影片編號版面配置區 3"/>
          <p:cNvSpPr txBox="1">
            <a:spLocks noGrp="1"/>
          </p:cNvSpPr>
          <p:nvPr/>
        </p:nvSpPr>
        <p:spPr bwMode="auto">
          <a:xfrm>
            <a:off x="3883991" y="8684961"/>
            <a:ext cx="2972392" cy="457567"/>
          </a:xfrm>
          <a:prstGeom prst="rect">
            <a:avLst/>
          </a:prstGeom>
          <a:noFill/>
          <a:ln w="9525">
            <a:noFill/>
            <a:miter lim="800000"/>
            <a:headEnd/>
            <a:tailEnd/>
          </a:ln>
        </p:spPr>
        <p:txBody>
          <a:bodyPr anchor="b"/>
          <a:lstStyle/>
          <a:p>
            <a:pPr algn="r" fontAlgn="base">
              <a:spcBef>
                <a:spcPct val="0"/>
              </a:spcBef>
              <a:spcAft>
                <a:spcPct val="0"/>
              </a:spcAft>
            </a:pPr>
            <a:fld id="{1F796538-B7A6-43C2-A3DC-507DAA1FC353}" type="slidenum">
              <a:rPr kumimoji="1" lang="zh-TW" altLang="en-US" sz="1200">
                <a:solidFill>
                  <a:prstClr val="black"/>
                </a:solidFill>
                <a:latin typeface="Arial" charset="0"/>
              </a:rPr>
              <a:pPr algn="r" fontAlgn="base">
                <a:spcBef>
                  <a:spcPct val="0"/>
                </a:spcBef>
                <a:spcAft>
                  <a:spcPct val="0"/>
                </a:spcAft>
              </a:pPr>
              <a:t>36</a:t>
            </a:fld>
            <a:endParaRPr kumimoji="1" lang="en-US" altLang="zh-TW" sz="1200">
              <a:solidFill>
                <a:prstClr val="black"/>
              </a:solidFill>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3795"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33796"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C53FC85-CAFD-49EE-A3A2-65E5EE39DE5E}" type="slidenum">
              <a:rPr lang="zh-TW" altLang="en-US">
                <a:solidFill>
                  <a:prstClr val="black"/>
                </a:solidFill>
              </a:rPr>
              <a:pPr/>
              <a:t>37</a:t>
            </a:fld>
            <a:endParaRPr lang="en-US" altLang="zh-TW">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71683"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7168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C2D287F-60CE-463F-A3AD-5386C4B0E8FC}" type="slidenum">
              <a:rPr lang="zh-TW" altLang="en-US">
                <a:solidFill>
                  <a:prstClr val="black"/>
                </a:solidFill>
              </a:rPr>
              <a:pPr/>
              <a:t>42</a:t>
            </a:fld>
            <a:endParaRPr lang="en-US" altLang="zh-TW">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72707"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7270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832F56D-DFCB-4A4C-9F07-69B3B5684CC4}" type="slidenum">
              <a:rPr lang="zh-TW" altLang="en-US">
                <a:solidFill>
                  <a:prstClr val="black"/>
                </a:solidFill>
              </a:rPr>
              <a:pPr/>
              <a:t>44</a:t>
            </a:fld>
            <a:endParaRPr lang="en-US" altLang="zh-TW">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圖像版面配置區 1"/>
          <p:cNvSpPr>
            <a:spLocks noGrp="1" noRot="1" noChangeAspect="1" noTextEdit="1"/>
          </p:cNvSpPr>
          <p:nvPr>
            <p:ph type="sldImg"/>
          </p:nvPr>
        </p:nvSpPr>
        <p:spPr bwMode="auto">
          <a:xfrm>
            <a:off x="918063" y="685617"/>
            <a:ext cx="5023489" cy="3429552"/>
          </a:xfrm>
          <a:noFill/>
          <a:ln>
            <a:solidFill>
              <a:srgbClr val="000000"/>
            </a:solidFill>
            <a:miter lim="800000"/>
            <a:headEnd/>
            <a:tailEnd/>
          </a:ln>
        </p:spPr>
      </p:sp>
      <p:sp>
        <p:nvSpPr>
          <p:cNvPr id="103427"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103428" name="投影片編號版面配置區 3"/>
          <p:cNvSpPr txBox="1">
            <a:spLocks noGrp="1"/>
          </p:cNvSpPr>
          <p:nvPr/>
        </p:nvSpPr>
        <p:spPr bwMode="auto">
          <a:xfrm>
            <a:off x="3883991" y="8684961"/>
            <a:ext cx="2972392" cy="457567"/>
          </a:xfrm>
          <a:prstGeom prst="rect">
            <a:avLst/>
          </a:prstGeom>
          <a:noFill/>
          <a:ln w="9525">
            <a:noFill/>
            <a:miter lim="800000"/>
            <a:headEnd/>
            <a:tailEnd/>
          </a:ln>
        </p:spPr>
        <p:txBody>
          <a:bodyPr anchor="b"/>
          <a:lstStyle/>
          <a:p>
            <a:pPr algn="r" fontAlgn="base">
              <a:spcBef>
                <a:spcPct val="0"/>
              </a:spcBef>
              <a:spcAft>
                <a:spcPct val="0"/>
              </a:spcAft>
            </a:pPr>
            <a:fld id="{30BEA6B1-B8DA-4E51-98CC-B48716FC62C3}" type="slidenum">
              <a:rPr kumimoji="1" lang="zh-TW" altLang="en-US" sz="1200">
                <a:solidFill>
                  <a:prstClr val="black"/>
                </a:solidFill>
                <a:latin typeface="Arial" charset="0"/>
              </a:rPr>
              <a:pPr algn="r" fontAlgn="base">
                <a:spcBef>
                  <a:spcPct val="0"/>
                </a:spcBef>
                <a:spcAft>
                  <a:spcPct val="0"/>
                </a:spcAft>
              </a:pPr>
              <a:t>51</a:t>
            </a:fld>
            <a:endParaRPr kumimoji="1" lang="en-US" altLang="zh-TW" sz="1200">
              <a:solidFill>
                <a:prstClr val="black"/>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vl1pPr>
          </a:lstStyle>
          <a:p>
            <a:pPr>
              <a:defRPr/>
            </a:pPr>
            <a:fld id="{B0AF0E44-887B-477E-A491-9159B0B0C84F}"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724021AD-367E-4FC5-BC14-D184A9262EE3}"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1913C5E0-4526-4238-A427-C688C08D98CF}"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3193A2F6-6D33-4944-A5F2-526A4ABBD32B}"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FC8AC65C-5B31-4C79-B30B-E09A00D716D7}"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9CCFDD47-EF45-40D9-8D33-76C88A29D337}"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fld id="{07F4C5BA-6418-4E3A-8556-DDF0B2808A73}"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5BAE5A9D-4CFB-45AB-A194-2F9F01E04F9E}"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a:defRPr/>
            </a:lvl1pPr>
          </a:lstStyle>
          <a:p>
            <a:pPr>
              <a:defRPr/>
            </a:pPr>
            <a:fld id="{BE46CE33-5152-4CB8-83D1-79DD9C01D08C}" type="datetimeFigureOut">
              <a:rPr lang="zh-TW" altLang="en-US">
                <a:solidFill>
                  <a:prstClr val="black"/>
                </a:solidFill>
              </a:rPr>
              <a:pPr>
                <a:defRPr/>
              </a:pPr>
              <a:t>2014/4/29</a:t>
            </a:fld>
            <a:endParaRPr lang="en-US" altLang="zh-TW">
              <a:solidFill>
                <a:prstClr val="black"/>
              </a:solidFill>
            </a:endParaRPr>
          </a:p>
        </p:txBody>
      </p:sp>
      <p:sp>
        <p:nvSpPr>
          <p:cNvPr id="8"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9" name="投影片編號版面配置區 5"/>
          <p:cNvSpPr>
            <a:spLocks noGrp="1"/>
          </p:cNvSpPr>
          <p:nvPr>
            <p:ph type="sldNum" sz="quarter" idx="12"/>
          </p:nvPr>
        </p:nvSpPr>
        <p:spPr/>
        <p:txBody>
          <a:bodyPr/>
          <a:lstStyle>
            <a:lvl1pPr>
              <a:defRPr/>
            </a:lvl1pPr>
          </a:lstStyle>
          <a:p>
            <a:pPr>
              <a:defRPr/>
            </a:pPr>
            <a:fld id="{965EE3C3-FE8A-44B4-B437-C4D6E9608BA8}"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a:defRPr/>
            </a:lvl1pPr>
          </a:lstStyle>
          <a:p>
            <a:pPr>
              <a:defRPr/>
            </a:pPr>
            <a:fld id="{C69B39A2-FBD4-4DFF-8AFA-5D6B8BC4BACB}" type="datetimeFigureOut">
              <a:rPr lang="zh-TW" altLang="en-US">
                <a:solidFill>
                  <a:prstClr val="black"/>
                </a:solidFill>
              </a:rPr>
              <a:pPr>
                <a:defRPr/>
              </a:pPr>
              <a:t>2014/4/29</a:t>
            </a:fld>
            <a:endParaRPr lang="en-US" altLang="zh-TW">
              <a:solidFill>
                <a:prstClr val="black"/>
              </a:solidFill>
            </a:endParaRPr>
          </a:p>
        </p:txBody>
      </p:sp>
      <p:sp>
        <p:nvSpPr>
          <p:cNvPr id="4"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5" name="投影片編號版面配置區 5"/>
          <p:cNvSpPr>
            <a:spLocks noGrp="1"/>
          </p:cNvSpPr>
          <p:nvPr>
            <p:ph type="sldNum" sz="quarter" idx="12"/>
          </p:nvPr>
        </p:nvSpPr>
        <p:spPr/>
        <p:txBody>
          <a:bodyPr/>
          <a:lstStyle>
            <a:lvl1pPr>
              <a:defRPr/>
            </a:lvl1pPr>
          </a:lstStyle>
          <a:p>
            <a:pPr>
              <a:defRPr/>
            </a:pPr>
            <a:fld id="{C53EC44E-D90F-4B1D-BE60-EAB169DEA01F}"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C382D74B-EF87-43B0-B444-96BFB873B0C5}" type="datetimeFigureOut">
              <a:rPr lang="zh-TW" altLang="en-US">
                <a:solidFill>
                  <a:prstClr val="black"/>
                </a:solidFill>
              </a:rPr>
              <a:pPr>
                <a:defRPr/>
              </a:pPr>
              <a:t>2014/4/29</a:t>
            </a:fld>
            <a:endParaRPr lang="en-US" altLang="zh-TW">
              <a:solidFill>
                <a:prstClr val="black"/>
              </a:solidFill>
            </a:endParaRPr>
          </a:p>
        </p:txBody>
      </p:sp>
      <p:sp>
        <p:nvSpPr>
          <p:cNvPr id="3"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4" name="投影片編號版面配置區 5"/>
          <p:cNvSpPr>
            <a:spLocks noGrp="1"/>
          </p:cNvSpPr>
          <p:nvPr>
            <p:ph type="sldNum" sz="quarter" idx="12"/>
          </p:nvPr>
        </p:nvSpPr>
        <p:spPr/>
        <p:txBody>
          <a:bodyPr/>
          <a:lstStyle>
            <a:lvl1pPr>
              <a:defRPr/>
            </a:lvl1pPr>
          </a:lstStyle>
          <a:p>
            <a:pPr>
              <a:defRPr/>
            </a:pPr>
            <a:fld id="{4291F489-39E9-4128-8835-EF473A206CB3}"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3C904612-AC24-4B1D-A33E-3AA6E6947D5A}"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35C6696E-93CE-433A-ACC2-A168BC631958}"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678F8AFC-1BDF-4DA1-91B3-01D656841CD0}"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48106673-87B7-42BF-9D25-0F707CC2CB20}"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79B31A4F-056B-4DEC-9894-2847192DB9E5}"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021284A8-E06A-4768-B030-7F5552818C1B}"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8744134C-7192-4559-B161-357AD748A0DA}"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44678DFB-284B-4F1C-9DF7-9236727226FF}"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68313" y="260350"/>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68313" y="1628775"/>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59313" y="1628775"/>
            <a:ext cx="4038600" cy="21859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59313" y="3967163"/>
            <a:ext cx="4038600" cy="218757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日期版面配置區 3"/>
          <p:cNvSpPr>
            <a:spLocks noGrp="1"/>
          </p:cNvSpPr>
          <p:nvPr>
            <p:ph type="dt" sz="half" idx="10"/>
          </p:nvPr>
        </p:nvSpPr>
        <p:spPr/>
        <p:txBody>
          <a:bodyPr/>
          <a:lstStyle>
            <a:lvl1pPr>
              <a:defRPr/>
            </a:lvl1pPr>
          </a:lstStyle>
          <a:p>
            <a:pPr>
              <a:defRPr/>
            </a:pPr>
            <a:fld id="{069DC029-C021-4A7C-A4BC-33D033B2A0C9}" type="datetimeFigureOut">
              <a:rPr lang="zh-TW" altLang="en-US">
                <a:solidFill>
                  <a:prstClr val="black"/>
                </a:solidFill>
              </a:rPr>
              <a:pPr>
                <a:defRPr/>
              </a:pPr>
              <a:t>2014/4/29</a:t>
            </a:fld>
            <a:endParaRPr lang="en-US" altLang="zh-TW">
              <a:solidFill>
                <a:prstClr val="black"/>
              </a:solidFill>
            </a:endParaRPr>
          </a:p>
        </p:txBody>
      </p:sp>
      <p:sp>
        <p:nvSpPr>
          <p:cNvPr id="7"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8" name="投影片編號版面配置區 5"/>
          <p:cNvSpPr>
            <a:spLocks noGrp="1"/>
          </p:cNvSpPr>
          <p:nvPr>
            <p:ph type="sldNum" sz="quarter" idx="12"/>
          </p:nvPr>
        </p:nvSpPr>
        <p:spPr/>
        <p:txBody>
          <a:bodyPr/>
          <a:lstStyle>
            <a:lvl1pPr>
              <a:defRPr/>
            </a:lvl1pPr>
          </a:lstStyle>
          <a:p>
            <a:pPr>
              <a:defRPr/>
            </a:pPr>
            <a:fld id="{971878EA-683F-4D62-B3C1-3AF22EE7823C}"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68313" y="260350"/>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68313" y="1628775"/>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59313" y="1628775"/>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fld id="{A87B65C3-15AE-4892-8ED9-F7B76B9D787D}"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247739AB-F0B1-4652-B384-BC932B7EEB4A}"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vl1pPr>
          </a:lstStyle>
          <a:p>
            <a:pPr>
              <a:defRPr/>
            </a:pPr>
            <a:fld id="{AA9D395E-87D9-4C01-AC3C-2404A15449B9}"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519C6F0A-1C85-4948-8AAD-7614669C8997}"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E6D9BF66-427B-41C2-8858-B83800EF0C4E}"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25118D0B-EDCC-42A1-85E9-127000D01131}"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776D8CF5-8B3D-46F9-9A47-4CF4D6A90BBA}"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4E388EA7-906E-424C-9284-274669358BCD}"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fld id="{9EE15D49-E571-4C2F-9642-4E900F8B6881}"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511B3017-45AA-4DE6-83DA-897009E2E89B}"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a:defRPr/>
            </a:lvl1pPr>
          </a:lstStyle>
          <a:p>
            <a:pPr>
              <a:defRPr/>
            </a:pPr>
            <a:fld id="{94FDE85D-DD05-4476-AD9A-0B899852BD26}" type="datetimeFigureOut">
              <a:rPr lang="zh-TW" altLang="en-US">
                <a:solidFill>
                  <a:prstClr val="black"/>
                </a:solidFill>
              </a:rPr>
              <a:pPr>
                <a:defRPr/>
              </a:pPr>
              <a:t>2014/4/29</a:t>
            </a:fld>
            <a:endParaRPr lang="en-US" altLang="zh-TW">
              <a:solidFill>
                <a:prstClr val="black"/>
              </a:solidFill>
            </a:endParaRPr>
          </a:p>
        </p:txBody>
      </p:sp>
      <p:sp>
        <p:nvSpPr>
          <p:cNvPr id="8"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9" name="投影片編號版面配置區 5"/>
          <p:cNvSpPr>
            <a:spLocks noGrp="1"/>
          </p:cNvSpPr>
          <p:nvPr>
            <p:ph type="sldNum" sz="quarter" idx="12"/>
          </p:nvPr>
        </p:nvSpPr>
        <p:spPr/>
        <p:txBody>
          <a:bodyPr/>
          <a:lstStyle>
            <a:lvl1pPr>
              <a:defRPr/>
            </a:lvl1pPr>
          </a:lstStyle>
          <a:p>
            <a:pPr>
              <a:defRPr/>
            </a:pPr>
            <a:fld id="{07A180B7-FEFD-49B4-B5FB-322AA2629860}"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a:defRPr/>
            </a:lvl1pPr>
          </a:lstStyle>
          <a:p>
            <a:pPr>
              <a:defRPr/>
            </a:pPr>
            <a:fld id="{73FA2632-29FD-49AE-8F33-D6B9FFD8F577}" type="datetimeFigureOut">
              <a:rPr lang="zh-TW" altLang="en-US">
                <a:solidFill>
                  <a:prstClr val="black"/>
                </a:solidFill>
              </a:rPr>
              <a:pPr>
                <a:defRPr/>
              </a:pPr>
              <a:t>2014/4/29</a:t>
            </a:fld>
            <a:endParaRPr lang="en-US" altLang="zh-TW">
              <a:solidFill>
                <a:prstClr val="black"/>
              </a:solidFill>
            </a:endParaRPr>
          </a:p>
        </p:txBody>
      </p:sp>
      <p:sp>
        <p:nvSpPr>
          <p:cNvPr id="4"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5" name="投影片編號版面配置區 5"/>
          <p:cNvSpPr>
            <a:spLocks noGrp="1"/>
          </p:cNvSpPr>
          <p:nvPr>
            <p:ph type="sldNum" sz="quarter" idx="12"/>
          </p:nvPr>
        </p:nvSpPr>
        <p:spPr/>
        <p:txBody>
          <a:bodyPr/>
          <a:lstStyle>
            <a:lvl1pPr>
              <a:defRPr/>
            </a:lvl1pPr>
          </a:lstStyle>
          <a:p>
            <a:pPr>
              <a:defRPr/>
            </a:pPr>
            <a:fld id="{7E0B26CF-98E4-4118-8FC1-3BF0B77820B9}"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76D7B11A-C98B-4429-A8A0-8F8692A66A53}" type="datetimeFigureOut">
              <a:rPr lang="zh-TW" altLang="en-US">
                <a:solidFill>
                  <a:prstClr val="black"/>
                </a:solidFill>
              </a:rPr>
              <a:pPr>
                <a:defRPr/>
              </a:pPr>
              <a:t>2014/4/29</a:t>
            </a:fld>
            <a:endParaRPr lang="en-US" altLang="zh-TW">
              <a:solidFill>
                <a:prstClr val="black"/>
              </a:solidFill>
            </a:endParaRPr>
          </a:p>
        </p:txBody>
      </p:sp>
      <p:sp>
        <p:nvSpPr>
          <p:cNvPr id="3"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4" name="投影片編號版面配置區 5"/>
          <p:cNvSpPr>
            <a:spLocks noGrp="1"/>
          </p:cNvSpPr>
          <p:nvPr>
            <p:ph type="sldNum" sz="quarter" idx="12"/>
          </p:nvPr>
        </p:nvSpPr>
        <p:spPr/>
        <p:txBody>
          <a:bodyPr/>
          <a:lstStyle>
            <a:lvl1pPr>
              <a:defRPr/>
            </a:lvl1pPr>
          </a:lstStyle>
          <a:p>
            <a:pPr>
              <a:defRPr/>
            </a:pPr>
            <a:fld id="{FABCA7F3-7FCF-4ED7-B0A0-AAD8915E4088}"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E52BA612-BAC2-406C-9D31-C00C388338C8}"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9949FD12-E571-4940-8331-097E73DC2028}"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66EA5E01-D3B9-4E36-88DD-1AA972316F6F}"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5A899D57-7D76-49B6-82D0-CFA3CD51AB5B}"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08ED3342-C6DD-484D-8597-D93A20A62683}"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8A0B5A2C-DAD3-49B9-ADE0-6226B59563D4}"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526EB1BC-F9EF-4B9C-A61D-0998CCE0CBCB}"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69D953CA-5C0F-4FD3-B1BD-E9CC67EF02AE}"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68313" y="260350"/>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68313" y="1628775"/>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59313" y="1628775"/>
            <a:ext cx="4038600" cy="21859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59313" y="3967163"/>
            <a:ext cx="4038600" cy="218757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日期版面配置區 3"/>
          <p:cNvSpPr>
            <a:spLocks noGrp="1"/>
          </p:cNvSpPr>
          <p:nvPr>
            <p:ph type="dt" sz="half" idx="10"/>
          </p:nvPr>
        </p:nvSpPr>
        <p:spPr/>
        <p:txBody>
          <a:bodyPr/>
          <a:lstStyle>
            <a:lvl1pPr>
              <a:defRPr/>
            </a:lvl1pPr>
          </a:lstStyle>
          <a:p>
            <a:pPr>
              <a:defRPr/>
            </a:pPr>
            <a:fld id="{DDB23151-F5D8-4113-9319-FC11AAC4148F}" type="datetimeFigureOut">
              <a:rPr lang="zh-TW" altLang="en-US">
                <a:solidFill>
                  <a:prstClr val="black"/>
                </a:solidFill>
              </a:rPr>
              <a:pPr>
                <a:defRPr/>
              </a:pPr>
              <a:t>2014/4/29</a:t>
            </a:fld>
            <a:endParaRPr lang="en-US" altLang="zh-TW">
              <a:solidFill>
                <a:prstClr val="black"/>
              </a:solidFill>
            </a:endParaRPr>
          </a:p>
        </p:txBody>
      </p:sp>
      <p:sp>
        <p:nvSpPr>
          <p:cNvPr id="7"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8" name="投影片編號版面配置區 5"/>
          <p:cNvSpPr>
            <a:spLocks noGrp="1"/>
          </p:cNvSpPr>
          <p:nvPr>
            <p:ph type="sldNum" sz="quarter" idx="12"/>
          </p:nvPr>
        </p:nvSpPr>
        <p:spPr/>
        <p:txBody>
          <a:bodyPr/>
          <a:lstStyle>
            <a:lvl1pPr>
              <a:defRPr/>
            </a:lvl1pPr>
          </a:lstStyle>
          <a:p>
            <a:pPr>
              <a:defRPr/>
            </a:pPr>
            <a:fld id="{8A8C8EF5-3CEA-44C8-A108-33669E5C973E}"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68313" y="260350"/>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68313" y="1628775"/>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59313" y="1628775"/>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fld id="{1087E03D-26CF-4E75-A211-ABA366F6F33E}"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13035197-9C95-4A1B-B929-803314C9C0F9}"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9A0D04FF-F2BC-4EF0-8FC6-D061199D9269}"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1EB03891-8F46-46A1-82C0-DDFD874567E0}"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CB270CF2-6BE9-49B5-B342-EFFD9424803A}"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頁尾版面配置區 4"/>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6" name="投影片編號版面配置區 5"/>
          <p:cNvSpPr>
            <a:spLocks noGrp="1"/>
          </p:cNvSpPr>
          <p:nvPr>
            <p:ph type="sldNum" sz="quarter" idx="11"/>
          </p:nvPr>
        </p:nvSpPr>
        <p:spPr/>
        <p:txBody>
          <a:bodyPr/>
          <a:lstStyle>
            <a:lvl1pPr>
              <a:defRPr smtClean="0"/>
            </a:lvl1pPr>
          </a:lstStyle>
          <a:p>
            <a:pPr>
              <a:defRPr/>
            </a:pPr>
            <a:fld id="{0168C17E-6719-403F-A032-080540D17CBD}"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頁尾版面配置區 6"/>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8" name="投影片編號版面配置區 7"/>
          <p:cNvSpPr>
            <a:spLocks noGrp="1"/>
          </p:cNvSpPr>
          <p:nvPr>
            <p:ph type="sldNum" sz="quarter" idx="11"/>
          </p:nvPr>
        </p:nvSpPr>
        <p:spPr/>
        <p:txBody>
          <a:bodyPr/>
          <a:lstStyle>
            <a:lvl1pPr>
              <a:defRPr smtClean="0"/>
            </a:lvl1pPr>
          </a:lstStyle>
          <a:p>
            <a:pPr>
              <a:defRPr/>
            </a:pPr>
            <a:fld id="{3E793AC0-58E5-473A-8BBB-2EA026A197A6}"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頁尾版面配置區 2"/>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4" name="投影片編號版面配置區 3"/>
          <p:cNvSpPr>
            <a:spLocks noGrp="1"/>
          </p:cNvSpPr>
          <p:nvPr>
            <p:ph type="sldNum" sz="quarter" idx="11"/>
          </p:nvPr>
        </p:nvSpPr>
        <p:spPr/>
        <p:txBody>
          <a:bodyPr/>
          <a:lstStyle>
            <a:lvl1pPr>
              <a:defRPr smtClean="0"/>
            </a:lvl1pPr>
          </a:lstStyle>
          <a:p>
            <a:pPr>
              <a:defRPr/>
            </a:pPr>
            <a:fld id="{510BE08E-D8A8-47B1-95FE-3323C6DDDC19}"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頁尾版面配置區 1"/>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3" name="投影片編號版面配置區 2"/>
          <p:cNvSpPr>
            <a:spLocks noGrp="1"/>
          </p:cNvSpPr>
          <p:nvPr>
            <p:ph type="sldNum" sz="quarter" idx="11"/>
          </p:nvPr>
        </p:nvSpPr>
        <p:spPr/>
        <p:txBody>
          <a:bodyPr/>
          <a:lstStyle>
            <a:lvl1pPr>
              <a:defRPr smtClean="0"/>
            </a:lvl1pPr>
          </a:lstStyle>
          <a:p>
            <a:pPr>
              <a:defRPr/>
            </a:pPr>
            <a:fld id="{96C157E6-DF6B-45EE-8051-3EC9E40D56E2}"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頁尾版面配置區 4"/>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6" name="投影片編號版面配置區 5"/>
          <p:cNvSpPr>
            <a:spLocks noGrp="1"/>
          </p:cNvSpPr>
          <p:nvPr>
            <p:ph type="sldNum" sz="quarter" idx="11"/>
          </p:nvPr>
        </p:nvSpPr>
        <p:spPr/>
        <p:txBody>
          <a:bodyPr/>
          <a:lstStyle>
            <a:lvl1pPr>
              <a:defRPr smtClean="0"/>
            </a:lvl1pPr>
          </a:lstStyle>
          <a:p>
            <a:pPr>
              <a:defRPr/>
            </a:pPr>
            <a:fld id="{56710E26-B704-47CD-83C0-4074BCE2FF34}"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頁尾版面配置區 4"/>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6" name="投影片編號版面配置區 5"/>
          <p:cNvSpPr>
            <a:spLocks noGrp="1"/>
          </p:cNvSpPr>
          <p:nvPr>
            <p:ph type="sldNum" sz="quarter" idx="11"/>
          </p:nvPr>
        </p:nvSpPr>
        <p:spPr/>
        <p:txBody>
          <a:bodyPr/>
          <a:lstStyle>
            <a:lvl1pPr>
              <a:defRPr smtClean="0"/>
            </a:lvl1pPr>
          </a:lstStyle>
          <a:p>
            <a:pPr>
              <a:defRPr/>
            </a:pPr>
            <a:fld id="{933B29C9-D949-45DC-8214-1670F63E1D85}"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0B8B1B8A-40F3-4A63-BB73-098F261D5D26}"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90F6D16B-73EC-4A32-B733-F018922700B9}"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vl1pPr>
          </a:lstStyle>
          <a:p>
            <a:pPr>
              <a:defRPr/>
            </a:pPr>
            <a:fld id="{71CD727A-D9CF-49DD-B69E-8E6BC8668DA2}"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40687D45-4A62-4CC8-A5B5-089F8E45FB9F}"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B2C02115-1F56-4792-A173-84FA755601C8}"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1FFEC87D-E0F5-4576-B259-B295FF2F433F}"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C33AA8A9-C852-4979-AFAD-22480DE676D7}"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F2ABAAE0-961D-40BC-BC5F-14627C46F7F7}"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fld id="{3521A5EA-18AC-4E43-8A9E-4BD9C3804491}"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8627EB50-F8F3-4336-BC6B-564F93D8127C}"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a:defRPr/>
            </a:lvl1pPr>
          </a:lstStyle>
          <a:p>
            <a:pPr>
              <a:defRPr/>
            </a:pPr>
            <a:fld id="{D1A00CE7-EBA8-4679-A312-F5ED2ED325B3}" type="datetimeFigureOut">
              <a:rPr lang="zh-TW" altLang="en-US">
                <a:solidFill>
                  <a:prstClr val="black"/>
                </a:solidFill>
              </a:rPr>
              <a:pPr>
                <a:defRPr/>
              </a:pPr>
              <a:t>2014/4/29</a:t>
            </a:fld>
            <a:endParaRPr lang="en-US" altLang="zh-TW">
              <a:solidFill>
                <a:prstClr val="black"/>
              </a:solidFill>
            </a:endParaRPr>
          </a:p>
        </p:txBody>
      </p:sp>
      <p:sp>
        <p:nvSpPr>
          <p:cNvPr id="8"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9" name="投影片編號版面配置區 5"/>
          <p:cNvSpPr>
            <a:spLocks noGrp="1"/>
          </p:cNvSpPr>
          <p:nvPr>
            <p:ph type="sldNum" sz="quarter" idx="12"/>
          </p:nvPr>
        </p:nvSpPr>
        <p:spPr/>
        <p:txBody>
          <a:bodyPr/>
          <a:lstStyle>
            <a:lvl1pPr>
              <a:defRPr/>
            </a:lvl1pPr>
          </a:lstStyle>
          <a:p>
            <a:pPr>
              <a:defRPr/>
            </a:pPr>
            <a:fld id="{0E59B89A-9893-40E7-B426-C1B31C184AF5}"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a:defRPr/>
            </a:lvl1pPr>
          </a:lstStyle>
          <a:p>
            <a:pPr>
              <a:defRPr/>
            </a:pPr>
            <a:fld id="{A00C9955-E205-437E-96DA-97068FB1A8E2}" type="datetimeFigureOut">
              <a:rPr lang="zh-TW" altLang="en-US">
                <a:solidFill>
                  <a:prstClr val="black"/>
                </a:solidFill>
              </a:rPr>
              <a:pPr>
                <a:defRPr/>
              </a:pPr>
              <a:t>2014/4/29</a:t>
            </a:fld>
            <a:endParaRPr lang="en-US" altLang="zh-TW">
              <a:solidFill>
                <a:prstClr val="black"/>
              </a:solidFill>
            </a:endParaRPr>
          </a:p>
        </p:txBody>
      </p:sp>
      <p:sp>
        <p:nvSpPr>
          <p:cNvPr id="4"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5" name="投影片編號版面配置區 5"/>
          <p:cNvSpPr>
            <a:spLocks noGrp="1"/>
          </p:cNvSpPr>
          <p:nvPr>
            <p:ph type="sldNum" sz="quarter" idx="12"/>
          </p:nvPr>
        </p:nvSpPr>
        <p:spPr/>
        <p:txBody>
          <a:bodyPr/>
          <a:lstStyle>
            <a:lvl1pPr>
              <a:defRPr/>
            </a:lvl1pPr>
          </a:lstStyle>
          <a:p>
            <a:pPr>
              <a:defRPr/>
            </a:pPr>
            <a:fld id="{71AEAFAF-2ED1-4F9E-9C6A-45BAD8B41364}"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EEF09288-47E8-40DB-99A4-E6F5B87D03DA}" type="datetimeFigureOut">
              <a:rPr lang="zh-TW" altLang="en-US">
                <a:solidFill>
                  <a:prstClr val="black"/>
                </a:solidFill>
              </a:rPr>
              <a:pPr>
                <a:defRPr/>
              </a:pPr>
              <a:t>2014/4/29</a:t>
            </a:fld>
            <a:endParaRPr lang="en-US" altLang="zh-TW">
              <a:solidFill>
                <a:prstClr val="black"/>
              </a:solidFill>
            </a:endParaRPr>
          </a:p>
        </p:txBody>
      </p:sp>
      <p:sp>
        <p:nvSpPr>
          <p:cNvPr id="3"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4" name="投影片編號版面配置區 5"/>
          <p:cNvSpPr>
            <a:spLocks noGrp="1"/>
          </p:cNvSpPr>
          <p:nvPr>
            <p:ph type="sldNum" sz="quarter" idx="12"/>
          </p:nvPr>
        </p:nvSpPr>
        <p:spPr/>
        <p:txBody>
          <a:bodyPr/>
          <a:lstStyle>
            <a:lvl1pPr>
              <a:defRPr/>
            </a:lvl1pPr>
          </a:lstStyle>
          <a:p>
            <a:pPr>
              <a:defRPr/>
            </a:pPr>
            <a:fld id="{A61157A1-953C-4A4C-B383-AE987C9E0F79}"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DA974CA1-373F-4654-B856-68B870A48A66}"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8CE64F50-A0AD-4EE4-B9BB-7E412B3D598F}"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0127C162-9743-4DE1-9F66-FDB56C9380F6}"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2F7D1B5A-A998-431E-B78C-9CF213E00633}"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B0E0FE5A-C14A-4182-B3D1-A285C137F0AB}"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BACB1B9F-1933-4DFA-B1C9-141EA7EDF80D}"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9848A365-89D8-4D94-86E2-4D8955AC0708}"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33862142-D603-4676-9911-D669C22B5B96}"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68313" y="260350"/>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68313" y="1628775"/>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59313" y="1628775"/>
            <a:ext cx="4038600" cy="21859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59313" y="3967163"/>
            <a:ext cx="4038600" cy="218757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日期版面配置區 3"/>
          <p:cNvSpPr>
            <a:spLocks noGrp="1"/>
          </p:cNvSpPr>
          <p:nvPr>
            <p:ph type="dt" sz="half" idx="10"/>
          </p:nvPr>
        </p:nvSpPr>
        <p:spPr/>
        <p:txBody>
          <a:bodyPr/>
          <a:lstStyle>
            <a:lvl1pPr>
              <a:defRPr/>
            </a:lvl1pPr>
          </a:lstStyle>
          <a:p>
            <a:pPr>
              <a:defRPr/>
            </a:pPr>
            <a:fld id="{0376AE36-3665-4781-BB65-D4F1299E6AAB}" type="datetimeFigureOut">
              <a:rPr lang="zh-TW" altLang="en-US">
                <a:solidFill>
                  <a:prstClr val="black"/>
                </a:solidFill>
              </a:rPr>
              <a:pPr>
                <a:defRPr/>
              </a:pPr>
              <a:t>2014/4/29</a:t>
            </a:fld>
            <a:endParaRPr lang="en-US" altLang="zh-TW">
              <a:solidFill>
                <a:prstClr val="black"/>
              </a:solidFill>
            </a:endParaRPr>
          </a:p>
        </p:txBody>
      </p:sp>
      <p:sp>
        <p:nvSpPr>
          <p:cNvPr id="7"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8" name="投影片編號版面配置區 5"/>
          <p:cNvSpPr>
            <a:spLocks noGrp="1"/>
          </p:cNvSpPr>
          <p:nvPr>
            <p:ph type="sldNum" sz="quarter" idx="12"/>
          </p:nvPr>
        </p:nvSpPr>
        <p:spPr/>
        <p:txBody>
          <a:bodyPr/>
          <a:lstStyle>
            <a:lvl1pPr>
              <a:defRPr/>
            </a:lvl1pPr>
          </a:lstStyle>
          <a:p>
            <a:pPr>
              <a:defRPr/>
            </a:pPr>
            <a:fld id="{80EA3B17-B5F6-4AD8-A2AC-23E6A2D190A0}"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68313" y="260350"/>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68313" y="1628775"/>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59313" y="1628775"/>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fld id="{425C69B3-846C-48F6-89C2-CD20149B93CA}"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69E778C4-A816-4AD4-B8A2-CD96DC9CB292}"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47036C92-9A58-4CB5-85D5-BFDF3F6D912B}"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C98F34DE-BA5C-498B-B86A-F26099FCEB77}"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5F558305-52FC-4DA7-9DA0-5B65D871293D}"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頁尾版面配置區 4"/>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6" name="投影片編號版面配置區 5"/>
          <p:cNvSpPr>
            <a:spLocks noGrp="1"/>
          </p:cNvSpPr>
          <p:nvPr>
            <p:ph type="sldNum" sz="quarter" idx="11"/>
          </p:nvPr>
        </p:nvSpPr>
        <p:spPr/>
        <p:txBody>
          <a:bodyPr/>
          <a:lstStyle>
            <a:lvl1pPr>
              <a:defRPr smtClean="0"/>
            </a:lvl1pPr>
          </a:lstStyle>
          <a:p>
            <a:pPr>
              <a:defRPr/>
            </a:pPr>
            <a:fld id="{E4F90548-7C7C-4D8C-A8DF-C2070CA497D7}"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頁尾版面配置區 6"/>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8" name="投影片編號版面配置區 7"/>
          <p:cNvSpPr>
            <a:spLocks noGrp="1"/>
          </p:cNvSpPr>
          <p:nvPr>
            <p:ph type="sldNum" sz="quarter" idx="11"/>
          </p:nvPr>
        </p:nvSpPr>
        <p:spPr/>
        <p:txBody>
          <a:bodyPr/>
          <a:lstStyle>
            <a:lvl1pPr>
              <a:defRPr smtClean="0"/>
            </a:lvl1pPr>
          </a:lstStyle>
          <a:p>
            <a:pPr>
              <a:defRPr/>
            </a:pPr>
            <a:fld id="{D14992A6-E69C-4D23-927A-0046AF39794D}"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頁尾版面配置區 2"/>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4" name="投影片編號版面配置區 3"/>
          <p:cNvSpPr>
            <a:spLocks noGrp="1"/>
          </p:cNvSpPr>
          <p:nvPr>
            <p:ph type="sldNum" sz="quarter" idx="11"/>
          </p:nvPr>
        </p:nvSpPr>
        <p:spPr/>
        <p:txBody>
          <a:bodyPr/>
          <a:lstStyle>
            <a:lvl1pPr>
              <a:defRPr smtClean="0"/>
            </a:lvl1pPr>
          </a:lstStyle>
          <a:p>
            <a:pPr>
              <a:defRPr/>
            </a:pPr>
            <a:fld id="{136E5F10-FF75-4316-BA9B-6688D102AD1A}"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頁尾版面配置區 1"/>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3" name="投影片編號版面配置區 2"/>
          <p:cNvSpPr>
            <a:spLocks noGrp="1"/>
          </p:cNvSpPr>
          <p:nvPr>
            <p:ph type="sldNum" sz="quarter" idx="11"/>
          </p:nvPr>
        </p:nvSpPr>
        <p:spPr/>
        <p:txBody>
          <a:bodyPr/>
          <a:lstStyle>
            <a:lvl1pPr>
              <a:defRPr smtClean="0"/>
            </a:lvl1pPr>
          </a:lstStyle>
          <a:p>
            <a:pPr>
              <a:defRPr/>
            </a:pPr>
            <a:fld id="{1B026788-EA3B-4675-93D2-BEBD2B8E87AD}"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頁尾版面配置區 4"/>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6" name="投影片編號版面配置區 5"/>
          <p:cNvSpPr>
            <a:spLocks noGrp="1"/>
          </p:cNvSpPr>
          <p:nvPr>
            <p:ph type="sldNum" sz="quarter" idx="11"/>
          </p:nvPr>
        </p:nvSpPr>
        <p:spPr/>
        <p:txBody>
          <a:bodyPr/>
          <a:lstStyle>
            <a:lvl1pPr>
              <a:defRPr smtClean="0"/>
            </a:lvl1pPr>
          </a:lstStyle>
          <a:p>
            <a:pPr>
              <a:defRPr/>
            </a:pPr>
            <a:fld id="{BA7CF8B8-C4D5-48A2-9B17-F08E5BDC1D54}"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頁尾版面配置區 4"/>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6" name="投影片編號版面配置區 5"/>
          <p:cNvSpPr>
            <a:spLocks noGrp="1"/>
          </p:cNvSpPr>
          <p:nvPr>
            <p:ph type="sldNum" sz="quarter" idx="11"/>
          </p:nvPr>
        </p:nvSpPr>
        <p:spPr/>
        <p:txBody>
          <a:bodyPr/>
          <a:lstStyle>
            <a:lvl1pPr>
              <a:defRPr smtClean="0"/>
            </a:lvl1pPr>
          </a:lstStyle>
          <a:p>
            <a:pPr>
              <a:defRPr/>
            </a:pPr>
            <a:fld id="{D6D2D3EF-E165-4C31-88B4-02A571E3EA62}"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97065C2B-53B9-4A69-8B4E-CE5E3F85952F}"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7A61CBD2-A8BD-4D8E-9FC6-32F7E4B94A4C}"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dirty="0" smtClean="0"/>
              <a:t>按一下以編輯母片標題樣式</a:t>
            </a:r>
            <a:endParaRPr lang="zh-TW" altLang="en-US" dirty="0"/>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0AAE3B24-4FDF-4580-B87F-FA126580704C}"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lvl1pPr>
              <a:defRPr>
                <a:latin typeface="標楷體" pitchFamily="65" charset="-120"/>
                <a:ea typeface="標楷體" pitchFamily="65" charset="-120"/>
              </a:defRPr>
            </a:lvl1pPr>
            <a:lvl2pPr>
              <a:defRPr>
                <a:latin typeface="標楷體" pitchFamily="65" charset="-120"/>
                <a:ea typeface="標楷體" pitchFamily="65" charset="-120"/>
              </a:defRPr>
            </a:lvl2pPr>
            <a:lvl3pPr>
              <a:defRPr>
                <a:latin typeface="標楷體" pitchFamily="65" charset="-120"/>
                <a:ea typeface="標楷體" pitchFamily="65" charset="-120"/>
              </a:defRPr>
            </a:lvl3pPr>
            <a:lvl4pPr>
              <a:defRPr>
                <a:latin typeface="標楷體" pitchFamily="65" charset="-120"/>
                <a:ea typeface="標楷體" pitchFamily="65" charset="-120"/>
              </a:defRPr>
            </a:lvl4pPr>
            <a:lvl5pPr>
              <a:defRPr>
                <a:latin typeface="標楷體" pitchFamily="65" charset="-120"/>
                <a:ea typeface="標楷體" pitchFamily="65" charset="-120"/>
              </a:defRPr>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7DD5C4F0-2447-4702-B963-77F2FB920DC5}"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EA0F5365-0C56-4A6F-BF3B-BC3C23D3A5D3}"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734CCEB6-779A-4461-AB03-48CA596BBA28}"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8" name="Rectangle 6"/>
          <p:cNvSpPr>
            <a:spLocks noGrp="1" noChangeArrowheads="1"/>
          </p:cNvSpPr>
          <p:nvPr>
            <p:ph type="sldNum" sz="quarter" idx="11"/>
          </p:nvPr>
        </p:nvSpPr>
        <p:spPr>
          <a:ln/>
        </p:spPr>
        <p:txBody>
          <a:bodyPr/>
          <a:lstStyle>
            <a:lvl1pPr>
              <a:defRPr/>
            </a:lvl1pPr>
          </a:lstStyle>
          <a:p>
            <a:pPr>
              <a:defRPr/>
            </a:pPr>
            <a:fld id="{6D2E6A8E-E119-4C78-93BA-F9708F300443}"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4" name="Rectangle 6"/>
          <p:cNvSpPr>
            <a:spLocks noGrp="1" noChangeArrowheads="1"/>
          </p:cNvSpPr>
          <p:nvPr>
            <p:ph type="sldNum" sz="quarter" idx="11"/>
          </p:nvPr>
        </p:nvSpPr>
        <p:spPr>
          <a:ln/>
        </p:spPr>
        <p:txBody>
          <a:bodyPr/>
          <a:lstStyle>
            <a:lvl1pPr>
              <a:defRPr/>
            </a:lvl1pPr>
          </a:lstStyle>
          <a:p>
            <a:pPr>
              <a:defRPr/>
            </a:pPr>
            <a:fld id="{89C9CCE9-0175-4797-A94A-E9EA5DCA87EC}"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3" name="Rectangle 6"/>
          <p:cNvSpPr>
            <a:spLocks noGrp="1" noChangeArrowheads="1"/>
          </p:cNvSpPr>
          <p:nvPr>
            <p:ph type="sldNum" sz="quarter" idx="11"/>
          </p:nvPr>
        </p:nvSpPr>
        <p:spPr>
          <a:ln/>
        </p:spPr>
        <p:txBody>
          <a:bodyPr/>
          <a:lstStyle>
            <a:lvl1pPr>
              <a:defRPr/>
            </a:lvl1pPr>
          </a:lstStyle>
          <a:p>
            <a:pPr>
              <a:defRPr/>
            </a:pPr>
            <a:fld id="{3031E9C5-4A17-4C81-BCD2-C77018279996}"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0DD35DD7-AF5A-4606-93DB-DD6F0803EF9D}"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E28C65F6-2BAF-4997-B86A-2C08531637EA}"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BD74AAF5-02F2-456A-8862-4EEFDC40CBA3}"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548DF588-CDB9-45F4-BAD5-AB8A5040BAD7}"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vl1pPr>
          </a:lstStyle>
          <a:p>
            <a:pPr>
              <a:defRPr/>
            </a:pPr>
            <a:fld id="{763DB7C5-6519-4AA5-A1E7-E50A0F446F28}"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0714F5D0-5466-4CD0-8D38-4771451DE65A}"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2334B11C-909C-4DAB-8187-8AE60EBFA141}"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EA293927-83C2-4F9F-A611-3156C8BB1E18}"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A436D0C5-D886-4BA3-880C-1239F8D6D80F}"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BCDF563B-4033-4F45-8F91-C39C2CD186E6}"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fld id="{BC80E48E-D607-4FFE-B767-6E9BF7A012C1}"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3DC9F6DB-42FE-447C-ABE6-F10C92425EDA}"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a:defRPr/>
            </a:lvl1pPr>
          </a:lstStyle>
          <a:p>
            <a:pPr>
              <a:defRPr/>
            </a:pPr>
            <a:fld id="{6A798865-7AA5-4DAA-843A-1715DD00DAC4}" type="datetimeFigureOut">
              <a:rPr lang="zh-TW" altLang="en-US">
                <a:solidFill>
                  <a:prstClr val="black"/>
                </a:solidFill>
              </a:rPr>
              <a:pPr>
                <a:defRPr/>
              </a:pPr>
              <a:t>2014/4/29</a:t>
            </a:fld>
            <a:endParaRPr lang="en-US" altLang="zh-TW">
              <a:solidFill>
                <a:prstClr val="black"/>
              </a:solidFill>
            </a:endParaRPr>
          </a:p>
        </p:txBody>
      </p:sp>
      <p:sp>
        <p:nvSpPr>
          <p:cNvPr id="8"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9" name="投影片編號版面配置區 5"/>
          <p:cNvSpPr>
            <a:spLocks noGrp="1"/>
          </p:cNvSpPr>
          <p:nvPr>
            <p:ph type="sldNum" sz="quarter" idx="12"/>
          </p:nvPr>
        </p:nvSpPr>
        <p:spPr/>
        <p:txBody>
          <a:bodyPr/>
          <a:lstStyle>
            <a:lvl1pPr>
              <a:defRPr/>
            </a:lvl1pPr>
          </a:lstStyle>
          <a:p>
            <a:pPr>
              <a:defRPr/>
            </a:pPr>
            <a:fld id="{6F37D66E-29B2-44E8-B72C-E35466799CB7}"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a:defRPr/>
            </a:lvl1pPr>
          </a:lstStyle>
          <a:p>
            <a:pPr>
              <a:defRPr/>
            </a:pPr>
            <a:fld id="{97685833-612F-4CE2-A4A6-F877196D4DBB}" type="datetimeFigureOut">
              <a:rPr lang="zh-TW" altLang="en-US">
                <a:solidFill>
                  <a:prstClr val="black"/>
                </a:solidFill>
              </a:rPr>
              <a:pPr>
                <a:defRPr/>
              </a:pPr>
              <a:t>2014/4/29</a:t>
            </a:fld>
            <a:endParaRPr lang="en-US" altLang="zh-TW">
              <a:solidFill>
                <a:prstClr val="black"/>
              </a:solidFill>
            </a:endParaRPr>
          </a:p>
        </p:txBody>
      </p:sp>
      <p:sp>
        <p:nvSpPr>
          <p:cNvPr id="4"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5" name="投影片編號版面配置區 5"/>
          <p:cNvSpPr>
            <a:spLocks noGrp="1"/>
          </p:cNvSpPr>
          <p:nvPr>
            <p:ph type="sldNum" sz="quarter" idx="12"/>
          </p:nvPr>
        </p:nvSpPr>
        <p:spPr/>
        <p:txBody>
          <a:bodyPr/>
          <a:lstStyle>
            <a:lvl1pPr>
              <a:defRPr/>
            </a:lvl1pPr>
          </a:lstStyle>
          <a:p>
            <a:pPr>
              <a:defRPr/>
            </a:pPr>
            <a:fld id="{8B1F138C-DEB9-4360-997A-B4E7AFFD9C03}"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F4F79265-503B-4722-8D55-1C1AFF9DFC0D}" type="datetimeFigureOut">
              <a:rPr lang="zh-TW" altLang="en-US">
                <a:solidFill>
                  <a:prstClr val="black"/>
                </a:solidFill>
              </a:rPr>
              <a:pPr>
                <a:defRPr/>
              </a:pPr>
              <a:t>2014/4/29</a:t>
            </a:fld>
            <a:endParaRPr lang="en-US" altLang="zh-TW">
              <a:solidFill>
                <a:prstClr val="black"/>
              </a:solidFill>
            </a:endParaRPr>
          </a:p>
        </p:txBody>
      </p:sp>
      <p:sp>
        <p:nvSpPr>
          <p:cNvPr id="3"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4" name="投影片編號版面配置區 5"/>
          <p:cNvSpPr>
            <a:spLocks noGrp="1"/>
          </p:cNvSpPr>
          <p:nvPr>
            <p:ph type="sldNum" sz="quarter" idx="12"/>
          </p:nvPr>
        </p:nvSpPr>
        <p:spPr/>
        <p:txBody>
          <a:bodyPr/>
          <a:lstStyle>
            <a:lvl1pPr>
              <a:defRPr/>
            </a:lvl1pPr>
          </a:lstStyle>
          <a:p>
            <a:pPr>
              <a:defRPr/>
            </a:pPr>
            <a:fld id="{0C52DB96-9EAB-47AE-B2ED-1E118BF781EB}"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82D6C817-8E73-42A7-9D1A-2D1ABA148CF1}"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48E8F6B0-37E3-42D0-8823-618560509300}"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201307FA-E465-4D83-8A94-79D760A251BA}"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20ADE14B-ABF0-4C0D-A118-C527F43F79FF}"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CA514815-D4A2-46BB-B300-475624F587FD}"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4DB29648-8026-45D3-B81B-098F938BE81D}"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F9A69189-CE41-46B8-8E25-169BF8A65C1C}" type="datetimeFigureOut">
              <a:rPr lang="zh-TW" altLang="en-US">
                <a:solidFill>
                  <a:prstClr val="black"/>
                </a:solidFill>
              </a:rPr>
              <a:pPr>
                <a:defRPr/>
              </a:pPr>
              <a:t>2014/4/29</a:t>
            </a:fld>
            <a:endParaRPr lang="en-US" altLang="zh-TW">
              <a:solidFill>
                <a:prstClr val="black"/>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CFA9A797-1F1A-4579-A559-6D0C8CDD3991}"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68313" y="260350"/>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68313" y="1628775"/>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59313" y="1628775"/>
            <a:ext cx="4038600" cy="21859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59313" y="3967163"/>
            <a:ext cx="4038600" cy="218757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日期版面配置區 3"/>
          <p:cNvSpPr>
            <a:spLocks noGrp="1"/>
          </p:cNvSpPr>
          <p:nvPr>
            <p:ph type="dt" sz="half" idx="10"/>
          </p:nvPr>
        </p:nvSpPr>
        <p:spPr/>
        <p:txBody>
          <a:bodyPr/>
          <a:lstStyle>
            <a:lvl1pPr>
              <a:defRPr/>
            </a:lvl1pPr>
          </a:lstStyle>
          <a:p>
            <a:pPr>
              <a:defRPr/>
            </a:pPr>
            <a:fld id="{8BAA7A5A-F395-4CC3-A2AE-14F79FC0B769}" type="datetimeFigureOut">
              <a:rPr lang="zh-TW" altLang="en-US">
                <a:solidFill>
                  <a:prstClr val="black"/>
                </a:solidFill>
              </a:rPr>
              <a:pPr>
                <a:defRPr/>
              </a:pPr>
              <a:t>2014/4/29</a:t>
            </a:fld>
            <a:endParaRPr lang="en-US" altLang="zh-TW">
              <a:solidFill>
                <a:prstClr val="black"/>
              </a:solidFill>
            </a:endParaRPr>
          </a:p>
        </p:txBody>
      </p:sp>
      <p:sp>
        <p:nvSpPr>
          <p:cNvPr id="7"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8" name="投影片編號版面配置區 5"/>
          <p:cNvSpPr>
            <a:spLocks noGrp="1"/>
          </p:cNvSpPr>
          <p:nvPr>
            <p:ph type="sldNum" sz="quarter" idx="12"/>
          </p:nvPr>
        </p:nvSpPr>
        <p:spPr/>
        <p:txBody>
          <a:bodyPr/>
          <a:lstStyle>
            <a:lvl1pPr>
              <a:defRPr/>
            </a:lvl1pPr>
          </a:lstStyle>
          <a:p>
            <a:pPr>
              <a:defRPr/>
            </a:pPr>
            <a:fld id="{059A7214-9040-43E9-9E3E-51ECA886F66F}"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68313" y="260350"/>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68313" y="1628775"/>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59313" y="1628775"/>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fld id="{57A112E5-F6F8-4FA3-93BB-36DBA953AC9C}" type="datetimeFigureOut">
              <a:rPr lang="zh-TW" altLang="en-US">
                <a:solidFill>
                  <a:prstClr val="black"/>
                </a:solidFill>
              </a:rPr>
              <a:pPr>
                <a:defRPr/>
              </a:pPr>
              <a:t>2014/4/29</a:t>
            </a:fld>
            <a:endParaRPr lang="en-US" altLang="zh-TW">
              <a:solidFill>
                <a:prstClr val="black"/>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DFADDAC5-F43F-400E-89B0-0EE577A23B23}" type="slidenum">
              <a:rPr lang="zh-TW" altLang="en-US">
                <a:solidFill>
                  <a:prstClr val="black"/>
                </a:solidFill>
              </a:rPr>
              <a:pPr>
                <a:defRPr/>
              </a:pPr>
              <a:t>‹#›</a:t>
            </a:fld>
            <a:endParaRPr lang="en-US" altLang="zh-TW">
              <a:solidFill>
                <a:prstClr val="black"/>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dirty="0" smtClean="0"/>
              <a:t>按一下以編輯母片標題樣式</a:t>
            </a:r>
            <a:endParaRPr lang="zh-TW" altLang="en-US" dirty="0"/>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EAA87E50-EEEC-4288-B731-AFC5773581AA}"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lvl1pPr>
              <a:defRPr>
                <a:latin typeface="標楷體" pitchFamily="65" charset="-120"/>
                <a:ea typeface="標楷體" pitchFamily="65" charset="-120"/>
              </a:defRPr>
            </a:lvl1pPr>
            <a:lvl2pPr>
              <a:defRPr>
                <a:latin typeface="標楷體" pitchFamily="65" charset="-120"/>
                <a:ea typeface="標楷體" pitchFamily="65" charset="-120"/>
              </a:defRPr>
            </a:lvl2pPr>
            <a:lvl3pPr>
              <a:defRPr>
                <a:latin typeface="標楷體" pitchFamily="65" charset="-120"/>
                <a:ea typeface="標楷體" pitchFamily="65" charset="-120"/>
              </a:defRPr>
            </a:lvl3pPr>
            <a:lvl4pPr>
              <a:defRPr>
                <a:latin typeface="標楷體" pitchFamily="65" charset="-120"/>
                <a:ea typeface="標楷體" pitchFamily="65" charset="-120"/>
              </a:defRPr>
            </a:lvl4pPr>
            <a:lvl5pPr>
              <a:defRPr>
                <a:latin typeface="標楷體" pitchFamily="65" charset="-120"/>
                <a:ea typeface="標楷體" pitchFamily="65" charset="-120"/>
              </a:defRPr>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F1342004-21D1-4E06-95C5-40389EC6BE4B}"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7890588D-C240-4099-87CF-A5D1F3DD39B0}"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EBF39357-96AA-4EC1-BE5B-0DF8B076832A}"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8" name="Rectangle 6"/>
          <p:cNvSpPr>
            <a:spLocks noGrp="1" noChangeArrowheads="1"/>
          </p:cNvSpPr>
          <p:nvPr>
            <p:ph type="sldNum" sz="quarter" idx="11"/>
          </p:nvPr>
        </p:nvSpPr>
        <p:spPr>
          <a:ln/>
        </p:spPr>
        <p:txBody>
          <a:bodyPr/>
          <a:lstStyle>
            <a:lvl1pPr>
              <a:defRPr/>
            </a:lvl1pPr>
          </a:lstStyle>
          <a:p>
            <a:pPr>
              <a:defRPr/>
            </a:pPr>
            <a:fld id="{FC9DA27F-0431-4BBC-AAC9-FE0477975451}"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4" name="Rectangle 6"/>
          <p:cNvSpPr>
            <a:spLocks noGrp="1" noChangeArrowheads="1"/>
          </p:cNvSpPr>
          <p:nvPr>
            <p:ph type="sldNum" sz="quarter" idx="11"/>
          </p:nvPr>
        </p:nvSpPr>
        <p:spPr>
          <a:ln/>
        </p:spPr>
        <p:txBody>
          <a:bodyPr/>
          <a:lstStyle>
            <a:lvl1pPr>
              <a:defRPr/>
            </a:lvl1pPr>
          </a:lstStyle>
          <a:p>
            <a:pPr>
              <a:defRPr/>
            </a:pPr>
            <a:fld id="{CD9229F4-7E6C-4B66-9F0B-7CF942C53D07}"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3" name="Rectangle 6"/>
          <p:cNvSpPr>
            <a:spLocks noGrp="1" noChangeArrowheads="1"/>
          </p:cNvSpPr>
          <p:nvPr>
            <p:ph type="sldNum" sz="quarter" idx="11"/>
          </p:nvPr>
        </p:nvSpPr>
        <p:spPr>
          <a:ln/>
        </p:spPr>
        <p:txBody>
          <a:bodyPr/>
          <a:lstStyle>
            <a:lvl1pPr>
              <a:defRPr/>
            </a:lvl1pPr>
          </a:lstStyle>
          <a:p>
            <a:pPr>
              <a:defRPr/>
            </a:pPr>
            <a:fld id="{C389B03D-3F77-488F-8878-357068516AA5}"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A0B1873E-18AA-4B44-8B5C-B70187B525D0}"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65E5A869-C268-4A78-BB0D-34920DA65CA2}"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D2E2A56F-36F2-469D-8EB1-F293C8FF1C37}"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844F8B92-BC3A-480E-8454-98455827996D}"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6A69BC2E-4C7E-4695-AEB2-BE1A8A063117}"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8FE9B7E0-1A41-4CF0-A570-52C11DAB6236}"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2F1028ED-AB19-4F40-B33B-55993032963F}"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頁尾版面配置區 4"/>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6" name="投影片編號版面配置區 5"/>
          <p:cNvSpPr>
            <a:spLocks noGrp="1"/>
          </p:cNvSpPr>
          <p:nvPr>
            <p:ph type="sldNum" sz="quarter" idx="11"/>
          </p:nvPr>
        </p:nvSpPr>
        <p:spPr/>
        <p:txBody>
          <a:bodyPr/>
          <a:lstStyle>
            <a:lvl1pPr>
              <a:defRPr smtClean="0"/>
            </a:lvl1pPr>
          </a:lstStyle>
          <a:p>
            <a:pPr>
              <a:defRPr/>
            </a:pPr>
            <a:fld id="{95DDD3F9-D664-4305-88FE-864B7AD75516}"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頁尾版面配置區 6"/>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8" name="投影片編號版面配置區 7"/>
          <p:cNvSpPr>
            <a:spLocks noGrp="1"/>
          </p:cNvSpPr>
          <p:nvPr>
            <p:ph type="sldNum" sz="quarter" idx="11"/>
          </p:nvPr>
        </p:nvSpPr>
        <p:spPr/>
        <p:txBody>
          <a:bodyPr/>
          <a:lstStyle>
            <a:lvl1pPr>
              <a:defRPr smtClean="0"/>
            </a:lvl1pPr>
          </a:lstStyle>
          <a:p>
            <a:pPr>
              <a:defRPr/>
            </a:pPr>
            <a:fld id="{D8076E2A-AFAA-424F-AFB0-4FC59FBD61A6}"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頁尾版面配置區 2"/>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4" name="投影片編號版面配置區 3"/>
          <p:cNvSpPr>
            <a:spLocks noGrp="1"/>
          </p:cNvSpPr>
          <p:nvPr>
            <p:ph type="sldNum" sz="quarter" idx="11"/>
          </p:nvPr>
        </p:nvSpPr>
        <p:spPr/>
        <p:txBody>
          <a:bodyPr/>
          <a:lstStyle>
            <a:lvl1pPr>
              <a:defRPr smtClean="0"/>
            </a:lvl1pPr>
          </a:lstStyle>
          <a:p>
            <a:pPr>
              <a:defRPr/>
            </a:pPr>
            <a:fld id="{902DB8F6-D6ED-488D-B280-58182504B700}"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頁尾版面配置區 1"/>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3" name="投影片編號版面配置區 2"/>
          <p:cNvSpPr>
            <a:spLocks noGrp="1"/>
          </p:cNvSpPr>
          <p:nvPr>
            <p:ph type="sldNum" sz="quarter" idx="11"/>
          </p:nvPr>
        </p:nvSpPr>
        <p:spPr/>
        <p:txBody>
          <a:bodyPr/>
          <a:lstStyle>
            <a:lvl1pPr>
              <a:defRPr smtClean="0"/>
            </a:lvl1pPr>
          </a:lstStyle>
          <a:p>
            <a:pPr>
              <a:defRPr/>
            </a:pPr>
            <a:fld id="{54BED003-A048-4252-8C44-B577FBC4FDA4}"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頁尾版面配置區 4"/>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6" name="投影片編號版面配置區 5"/>
          <p:cNvSpPr>
            <a:spLocks noGrp="1"/>
          </p:cNvSpPr>
          <p:nvPr>
            <p:ph type="sldNum" sz="quarter" idx="11"/>
          </p:nvPr>
        </p:nvSpPr>
        <p:spPr/>
        <p:txBody>
          <a:bodyPr/>
          <a:lstStyle>
            <a:lvl1pPr>
              <a:defRPr smtClean="0"/>
            </a:lvl1pPr>
          </a:lstStyle>
          <a:p>
            <a:pPr>
              <a:defRPr/>
            </a:pPr>
            <a:fld id="{CB5DEC7A-865F-443F-ACB0-2AB926319447}"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頁尾版面配置區 4"/>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6" name="投影片編號版面配置區 5"/>
          <p:cNvSpPr>
            <a:spLocks noGrp="1"/>
          </p:cNvSpPr>
          <p:nvPr>
            <p:ph type="sldNum" sz="quarter" idx="11"/>
          </p:nvPr>
        </p:nvSpPr>
        <p:spPr/>
        <p:txBody>
          <a:bodyPr/>
          <a:lstStyle>
            <a:lvl1pPr>
              <a:defRPr smtClean="0"/>
            </a:lvl1pPr>
          </a:lstStyle>
          <a:p>
            <a:pPr>
              <a:defRPr/>
            </a:pPr>
            <a:fld id="{D1024E78-7BE2-4C43-98DC-0BAFB57AE916}"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2E57522A-2459-488A-8A4F-BF72DB47ECEB}"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頁尾版面配置區 3"/>
          <p:cNvSpPr>
            <a:spLocks noGrp="1"/>
          </p:cNvSpPr>
          <p:nvPr>
            <p:ph type="ftr" sz="quarter" idx="10"/>
          </p:nvPr>
        </p:nvSpPr>
        <p:spPr/>
        <p:txBody>
          <a:bodyPr/>
          <a:lstStyle>
            <a:lvl1pPr>
              <a:defRPr/>
            </a:lvl1pPr>
          </a:lstStyle>
          <a:p>
            <a:pPr>
              <a:defRPr/>
            </a:pPr>
            <a:endParaRPr lang="en-US" altLang="zh-TW">
              <a:solidFill>
                <a:srgbClr val="000000"/>
              </a:solidFill>
            </a:endParaRPr>
          </a:p>
        </p:txBody>
      </p:sp>
      <p:sp>
        <p:nvSpPr>
          <p:cNvPr id="5" name="投影片編號版面配置區 4"/>
          <p:cNvSpPr>
            <a:spLocks noGrp="1"/>
          </p:cNvSpPr>
          <p:nvPr>
            <p:ph type="sldNum" sz="quarter" idx="11"/>
          </p:nvPr>
        </p:nvSpPr>
        <p:spPr/>
        <p:txBody>
          <a:bodyPr/>
          <a:lstStyle>
            <a:lvl1pPr>
              <a:defRPr smtClean="0"/>
            </a:lvl1pPr>
          </a:lstStyle>
          <a:p>
            <a:pPr>
              <a:defRPr/>
            </a:pPr>
            <a:fld id="{1B4D1224-593E-4227-9A90-16F1A6C8B43F}" type="slidenum">
              <a:rPr lang="en-US" altLang="zh-TW">
                <a:solidFill>
                  <a:srgbClr val="000000"/>
                </a:solidFill>
              </a:rPr>
              <a:pPr>
                <a:defRPr/>
              </a:pPr>
              <a:t>‹#›</a:t>
            </a:fld>
            <a:endParaRPr lang="en-US" altLang="zh-TW">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2.jpe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3.jpe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6" Type="http://schemas.openxmlformats.org/officeDocument/2006/relationships/image" Target="../media/image2.jpe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1.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3.jpe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3.jpe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6" Type="http://schemas.openxmlformats.org/officeDocument/2006/relationships/image" Target="../media/image2.jpeg"/><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image" Target="../media/image1.png"/><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image" Target="../media/image3.jpeg"/><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image" Target="../media/image3.jpeg"/><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theme" Target="../theme/theme9.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15" cstate="print"/>
          <a:srcRect t="-2" b="24435"/>
          <a:stretch>
            <a:fillRect/>
          </a:stretch>
        </p:blipFill>
        <p:spPr bwMode="auto">
          <a:xfrm>
            <a:off x="0" y="0"/>
            <a:ext cx="1258888" cy="941388"/>
          </a:xfrm>
          <a:prstGeom prst="rect">
            <a:avLst/>
          </a:prstGeom>
          <a:noFill/>
          <a:ln w="9525">
            <a:noFill/>
            <a:miter lim="800000"/>
            <a:headEnd/>
            <a:tailEnd/>
          </a:ln>
        </p:spPr>
      </p:pic>
      <p:sp>
        <p:nvSpPr>
          <p:cNvPr id="1027" name="標題版面配置區 1"/>
          <p:cNvSpPr>
            <a:spLocks noGrp="1"/>
          </p:cNvSpPr>
          <p:nvPr>
            <p:ph type="title"/>
          </p:nvPr>
        </p:nvSpPr>
        <p:spPr bwMode="auto">
          <a:xfrm>
            <a:off x="468313" y="2603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8" name="文字版面配置區 2"/>
          <p:cNvSpPr>
            <a:spLocks noGrp="1"/>
          </p:cNvSpPr>
          <p:nvPr>
            <p:ph type="body" idx="1"/>
          </p:nvPr>
        </p:nvSpPr>
        <p:spPr bwMode="auto">
          <a:xfrm>
            <a:off x="468313" y="162877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68313" y="6308725"/>
            <a:ext cx="2133600" cy="365125"/>
          </a:xfrm>
          <a:prstGeom prst="rect">
            <a:avLst/>
          </a:prstGeom>
        </p:spPr>
        <p:txBody>
          <a:bodyPr vert="horz" wrap="square" lIns="91440" tIns="45720" rIns="91440" bIns="45720" numCol="1" anchor="ctr" anchorCtr="0" compatLnSpc="1">
            <a:prstTxWarp prst="textNoShape">
              <a:avLst/>
            </a:prstTxWarp>
          </a:bodyPr>
          <a:lstStyle>
            <a:lvl1pPr>
              <a:defRPr kumimoji="0" sz="1200">
                <a:ea typeface="新細明體" pitchFamily="18" charset="-120"/>
              </a:defRPr>
            </a:lvl1pPr>
          </a:lstStyle>
          <a:p>
            <a:pPr fontAlgn="base">
              <a:spcBef>
                <a:spcPct val="0"/>
              </a:spcBef>
              <a:spcAft>
                <a:spcPct val="0"/>
              </a:spcAft>
              <a:defRPr/>
            </a:pPr>
            <a:fld id="{8C9B20C8-CF4D-4E19-B5FC-52772E629870}" type="datetimeFigureOut">
              <a:rPr lang="zh-TW" altLang="en-US">
                <a:solidFill>
                  <a:prstClr val="black"/>
                </a:solidFill>
              </a:rPr>
              <a:pPr fontAlgn="base">
                <a:spcBef>
                  <a:spcPct val="0"/>
                </a:spcBef>
                <a:spcAft>
                  <a:spcPct val="0"/>
                </a:spcAft>
                <a:defRPr/>
              </a:pPr>
              <a:t>2014/4/29</a:t>
            </a:fld>
            <a:endParaRPr lang="en-US" altLang="zh-TW">
              <a:solidFill>
                <a:prstClr val="black"/>
              </a:solidFill>
            </a:endParaRPr>
          </a:p>
        </p:txBody>
      </p:sp>
      <p:sp>
        <p:nvSpPr>
          <p:cNvPr id="5" name="頁尾版面配置區 4"/>
          <p:cNvSpPr>
            <a:spLocks noGrp="1"/>
          </p:cNvSpPr>
          <p:nvPr>
            <p:ph type="ftr" sz="quarter" idx="3"/>
          </p:nvPr>
        </p:nvSpPr>
        <p:spPr>
          <a:xfrm>
            <a:off x="3132138" y="6308725"/>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kumimoji="0" sz="1200">
                <a:ea typeface="新細明體" pitchFamily="18" charset="-120"/>
              </a:defRPr>
            </a:lvl1pPr>
          </a:lstStyle>
          <a:p>
            <a:pPr fontAlgn="base">
              <a:spcBef>
                <a:spcPct val="0"/>
              </a:spcBef>
              <a:spcAft>
                <a:spcPct val="0"/>
              </a:spcAft>
              <a:defRPr/>
            </a:pPr>
            <a:endParaRPr lang="zh-TW" altLang="en-US">
              <a:solidFill>
                <a:prstClr val="black"/>
              </a:solidFill>
            </a:endParaRPr>
          </a:p>
        </p:txBody>
      </p:sp>
      <p:sp>
        <p:nvSpPr>
          <p:cNvPr id="6" name="投影片編號版面配置區 5"/>
          <p:cNvSpPr>
            <a:spLocks noGrp="1"/>
          </p:cNvSpPr>
          <p:nvPr>
            <p:ph type="sldNum" sz="quarter" idx="4"/>
          </p:nvPr>
        </p:nvSpPr>
        <p:spPr>
          <a:xfrm>
            <a:off x="6588125" y="6308725"/>
            <a:ext cx="21336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ea typeface="新細明體" pitchFamily="18" charset="-120"/>
              </a:defRPr>
            </a:lvl1pPr>
          </a:lstStyle>
          <a:p>
            <a:pPr fontAlgn="base">
              <a:spcBef>
                <a:spcPct val="0"/>
              </a:spcBef>
              <a:spcAft>
                <a:spcPct val="0"/>
              </a:spcAft>
              <a:defRPr/>
            </a:pPr>
            <a:fld id="{E225AC41-5909-4EDE-B819-95494979E43A}" type="slidenum">
              <a:rPr lang="zh-TW" altLang="en-US">
                <a:solidFill>
                  <a:prstClr val="black"/>
                </a:solidFill>
              </a:rPr>
              <a:pPr fontAlgn="base">
                <a:spcBef>
                  <a:spcPct val="0"/>
                </a:spcBef>
                <a:spcAft>
                  <a:spcPct val="0"/>
                </a:spcAft>
                <a:defRPr/>
              </a:pPr>
              <a:t>‹#›</a:t>
            </a:fld>
            <a:endParaRPr lang="en-US" altLang="zh-TW">
              <a:solidFill>
                <a:prstClr val="black"/>
              </a:solidFill>
            </a:endParaRPr>
          </a:p>
        </p:txBody>
      </p:sp>
      <p:pic>
        <p:nvPicPr>
          <p:cNvPr id="1032" name="圖片 10"/>
          <p:cNvPicPr>
            <a:picLocks/>
          </p:cNvPicPr>
          <p:nvPr/>
        </p:nvPicPr>
        <p:blipFill>
          <a:blip r:embed="rId16" cstate="print"/>
          <a:srcRect/>
          <a:stretch>
            <a:fillRect/>
          </a:stretch>
        </p:blipFill>
        <p:spPr bwMode="auto">
          <a:xfrm>
            <a:off x="142875" y="927100"/>
            <a:ext cx="973138" cy="323850"/>
          </a:xfrm>
          <a:prstGeom prst="rect">
            <a:avLst/>
          </a:prstGeom>
          <a:noFill/>
          <a:ln w="9525">
            <a:noFill/>
            <a:miter lim="800000"/>
            <a:headEnd/>
            <a:tailEnd/>
          </a:ln>
        </p:spPr>
      </p:pic>
      <p:sp>
        <p:nvSpPr>
          <p:cNvPr id="1033" name="WordArt 9"/>
          <p:cNvSpPr>
            <a:spLocks noChangeArrowheads="1" noChangeShapeType="1" noTextEdit="1"/>
          </p:cNvSpPr>
          <p:nvPr userDrawn="1"/>
        </p:nvSpPr>
        <p:spPr bwMode="auto">
          <a:xfrm>
            <a:off x="8486775" y="44450"/>
            <a:ext cx="622300" cy="293688"/>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kumimoji="1" lang="en-US" altLang="zh-TW" sz="3600" kern="10">
                <a:ln w="9525">
                  <a:solidFill>
                    <a:srgbClr val="000000"/>
                  </a:solidFill>
                  <a:round/>
                  <a:headEnd/>
                  <a:tailEnd/>
                </a:ln>
                <a:solidFill>
                  <a:srgbClr val="000000"/>
                </a:solidFill>
                <a:latin typeface="Times New Roman"/>
                <a:ea typeface="標楷體" pitchFamily="65" charset="-120"/>
                <a:cs typeface="Times New Roman"/>
              </a:rPr>
              <a:t>6-1</a:t>
            </a:r>
            <a:endParaRPr kumimoji="1" lang="zh-TW" altLang="en-US" sz="3600" kern="10">
              <a:ln w="9525">
                <a:solidFill>
                  <a:srgbClr val="000000"/>
                </a:solidFill>
                <a:round/>
                <a:headEnd/>
                <a:tailEnd/>
              </a:ln>
              <a:solidFill>
                <a:srgbClr val="000000"/>
              </a:solidFill>
              <a:latin typeface="Times New Roman"/>
              <a:ea typeface="標楷體" pitchFamily="65" charset="-120"/>
              <a:cs typeface="Times New Roman"/>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4400" b="1" kern="1200">
          <a:solidFill>
            <a:srgbClr val="8B00BC"/>
          </a:solidFill>
          <a:latin typeface="+mj-lt"/>
          <a:ea typeface="標楷體" pitchFamily="65" charset="-120"/>
          <a:cs typeface="+mj-cs"/>
        </a:defRPr>
      </a:lvl1pPr>
      <a:lvl2pPr algn="ctr" rtl="0" eaLnBrk="0" fontAlgn="base" hangingPunct="0">
        <a:spcBef>
          <a:spcPct val="0"/>
        </a:spcBef>
        <a:spcAft>
          <a:spcPct val="0"/>
        </a:spcAft>
        <a:defRPr sz="4400" b="1">
          <a:solidFill>
            <a:srgbClr val="8B00BC"/>
          </a:solidFill>
          <a:latin typeface="Calibri" pitchFamily="34" charset="0"/>
          <a:ea typeface="標楷體" pitchFamily="65" charset="-120"/>
        </a:defRPr>
      </a:lvl2pPr>
      <a:lvl3pPr algn="ctr" rtl="0" eaLnBrk="0" fontAlgn="base" hangingPunct="0">
        <a:spcBef>
          <a:spcPct val="0"/>
        </a:spcBef>
        <a:spcAft>
          <a:spcPct val="0"/>
        </a:spcAft>
        <a:defRPr sz="4400" b="1">
          <a:solidFill>
            <a:srgbClr val="8B00BC"/>
          </a:solidFill>
          <a:latin typeface="Calibri" pitchFamily="34" charset="0"/>
          <a:ea typeface="標楷體" pitchFamily="65" charset="-120"/>
        </a:defRPr>
      </a:lvl3pPr>
      <a:lvl4pPr algn="ctr" rtl="0" eaLnBrk="0" fontAlgn="base" hangingPunct="0">
        <a:spcBef>
          <a:spcPct val="0"/>
        </a:spcBef>
        <a:spcAft>
          <a:spcPct val="0"/>
        </a:spcAft>
        <a:defRPr sz="4400" b="1">
          <a:solidFill>
            <a:srgbClr val="8B00BC"/>
          </a:solidFill>
          <a:latin typeface="Calibri" pitchFamily="34" charset="0"/>
          <a:ea typeface="標楷體" pitchFamily="65" charset="-120"/>
        </a:defRPr>
      </a:lvl4pPr>
      <a:lvl5pPr algn="ctr" rtl="0" eaLnBrk="0" fontAlgn="base" hangingPunct="0">
        <a:spcBef>
          <a:spcPct val="0"/>
        </a:spcBef>
        <a:spcAft>
          <a:spcPct val="0"/>
        </a:spcAft>
        <a:defRPr sz="4400" b="1">
          <a:solidFill>
            <a:srgbClr val="8B00BC"/>
          </a:solidFill>
          <a:latin typeface="Calibri" pitchFamily="34" charset="0"/>
          <a:ea typeface="標楷體" pitchFamily="65"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charset="0"/>
        <a:defRPr sz="3200" kern="1200">
          <a:solidFill>
            <a:schemeClr val="tx1"/>
          </a:solidFill>
          <a:latin typeface="+mn-lt"/>
          <a:ea typeface="標楷體" pitchFamily="65" charset="-120"/>
          <a:cs typeface="+mn-cs"/>
        </a:defRPr>
      </a:lvl1pPr>
      <a:lvl2pPr marL="742950" indent="-285750" algn="l" rtl="0" eaLnBrk="0" fontAlgn="base" hangingPunct="0">
        <a:spcBef>
          <a:spcPct val="20000"/>
        </a:spcBef>
        <a:spcAft>
          <a:spcPct val="0"/>
        </a:spcAft>
        <a:buFont typeface="Arial" charset="0"/>
        <a:defRPr sz="2800" kern="1200">
          <a:solidFill>
            <a:schemeClr val="tx1"/>
          </a:solidFill>
          <a:latin typeface="+mn-lt"/>
          <a:ea typeface="標楷體" pitchFamily="65" charset="-120"/>
          <a:cs typeface="+mn-cs"/>
        </a:defRPr>
      </a:lvl2pPr>
      <a:lvl3pPr marL="1143000" indent="-228600" algn="l" rtl="0" eaLnBrk="0" fontAlgn="base" hangingPunct="0">
        <a:spcBef>
          <a:spcPct val="20000"/>
        </a:spcBef>
        <a:spcAft>
          <a:spcPct val="0"/>
        </a:spcAft>
        <a:buFont typeface="Arial" charset="0"/>
        <a:defRPr sz="2400" kern="1200">
          <a:solidFill>
            <a:schemeClr val="tx1"/>
          </a:solidFill>
          <a:latin typeface="+mn-lt"/>
          <a:ea typeface="標楷體" pitchFamily="65" charset="-120"/>
          <a:cs typeface="+mn-cs"/>
        </a:defRPr>
      </a:lvl3pPr>
      <a:lvl4pPr marL="1600200" indent="-228600" algn="l" rtl="0" eaLnBrk="0" fontAlgn="base" hangingPunct="0">
        <a:spcBef>
          <a:spcPct val="20000"/>
        </a:spcBef>
        <a:spcAft>
          <a:spcPct val="0"/>
        </a:spcAft>
        <a:buFont typeface="Arial" charset="0"/>
        <a:defRPr sz="2000" kern="1200">
          <a:solidFill>
            <a:schemeClr val="tx1"/>
          </a:solidFill>
          <a:latin typeface="+mn-lt"/>
          <a:ea typeface="標楷體" pitchFamily="65" charset="-120"/>
          <a:cs typeface="+mn-cs"/>
        </a:defRPr>
      </a:lvl4pPr>
      <a:lvl5pPr marL="2057400" indent="-228600" algn="l" rtl="0" eaLnBrk="0" fontAlgn="base" hangingPunct="0">
        <a:spcBef>
          <a:spcPct val="20000"/>
        </a:spcBef>
        <a:spcAft>
          <a:spcPct val="0"/>
        </a:spcAft>
        <a:buFont typeface="Arial" charset="0"/>
        <a:defRPr sz="2000" kern="1200">
          <a:solidFill>
            <a:schemeClr val="tx1"/>
          </a:solidFill>
          <a:latin typeface="+mn-lt"/>
          <a:ea typeface="標楷體" pitchFamily="65" charset="-12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9938" name="Picture 7"/>
          <p:cNvPicPr>
            <a:picLocks noChangeAspect="1" noChangeArrowheads="1"/>
          </p:cNvPicPr>
          <p:nvPr/>
        </p:nvPicPr>
        <p:blipFill>
          <a:blip r:embed="rId15" cstate="print"/>
          <a:srcRect t="-2" b="24435"/>
          <a:stretch>
            <a:fillRect/>
          </a:stretch>
        </p:blipFill>
        <p:spPr bwMode="auto">
          <a:xfrm>
            <a:off x="0" y="0"/>
            <a:ext cx="1258888" cy="941388"/>
          </a:xfrm>
          <a:prstGeom prst="rect">
            <a:avLst/>
          </a:prstGeom>
          <a:noFill/>
          <a:ln w="9525">
            <a:noFill/>
            <a:miter lim="800000"/>
            <a:headEnd/>
            <a:tailEnd/>
          </a:ln>
        </p:spPr>
      </p:pic>
      <p:sp>
        <p:nvSpPr>
          <p:cNvPr id="39939" name="標題版面配置區 1"/>
          <p:cNvSpPr>
            <a:spLocks noGrp="1"/>
          </p:cNvSpPr>
          <p:nvPr>
            <p:ph type="title"/>
          </p:nvPr>
        </p:nvSpPr>
        <p:spPr bwMode="auto">
          <a:xfrm>
            <a:off x="468313" y="2603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9940" name="文字版面配置區 2"/>
          <p:cNvSpPr>
            <a:spLocks noGrp="1"/>
          </p:cNvSpPr>
          <p:nvPr>
            <p:ph type="body" idx="1"/>
          </p:nvPr>
        </p:nvSpPr>
        <p:spPr bwMode="auto">
          <a:xfrm>
            <a:off x="468313" y="162877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68313" y="6308725"/>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spcBef>
                <a:spcPct val="0"/>
              </a:spcBef>
              <a:buFontTx/>
              <a:buNone/>
              <a:defRPr kumimoji="0" sz="1200">
                <a:ea typeface="新細明體" pitchFamily="18" charset="-120"/>
              </a:defRPr>
            </a:lvl1pPr>
          </a:lstStyle>
          <a:p>
            <a:pPr fontAlgn="base">
              <a:spcAft>
                <a:spcPct val="0"/>
              </a:spcAft>
              <a:defRPr/>
            </a:pPr>
            <a:fld id="{AC870487-A388-4A31-9D44-C430EDB1C126}" type="datetimeFigureOut">
              <a:rPr lang="zh-TW" altLang="en-US">
                <a:solidFill>
                  <a:prstClr val="black"/>
                </a:solidFill>
              </a:rPr>
              <a:pPr fontAlgn="base">
                <a:spcAft>
                  <a:spcPct val="0"/>
                </a:spcAft>
                <a:defRPr/>
              </a:pPr>
              <a:t>2014/4/29</a:t>
            </a:fld>
            <a:endParaRPr lang="en-US" altLang="zh-TW">
              <a:solidFill>
                <a:prstClr val="black"/>
              </a:solidFill>
            </a:endParaRPr>
          </a:p>
        </p:txBody>
      </p:sp>
      <p:sp>
        <p:nvSpPr>
          <p:cNvPr id="5" name="頁尾版面配置區 4"/>
          <p:cNvSpPr>
            <a:spLocks noGrp="1"/>
          </p:cNvSpPr>
          <p:nvPr>
            <p:ph type="ftr" sz="quarter" idx="3"/>
          </p:nvPr>
        </p:nvSpPr>
        <p:spPr>
          <a:xfrm>
            <a:off x="3132138" y="6308725"/>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spcBef>
                <a:spcPct val="0"/>
              </a:spcBef>
              <a:buFontTx/>
              <a:buNone/>
              <a:defRPr kumimoji="0" sz="1200">
                <a:ea typeface="新細明體" pitchFamily="18" charset="-120"/>
              </a:defRPr>
            </a:lvl1pPr>
          </a:lstStyle>
          <a:p>
            <a:pPr fontAlgn="base">
              <a:spcAft>
                <a:spcPct val="0"/>
              </a:spcAft>
              <a:defRPr/>
            </a:pPr>
            <a:endParaRPr lang="zh-TW" altLang="en-US">
              <a:solidFill>
                <a:prstClr val="black"/>
              </a:solidFill>
            </a:endParaRPr>
          </a:p>
        </p:txBody>
      </p:sp>
      <p:sp>
        <p:nvSpPr>
          <p:cNvPr id="6" name="投影片編號版面配置區 5"/>
          <p:cNvSpPr>
            <a:spLocks noGrp="1"/>
          </p:cNvSpPr>
          <p:nvPr>
            <p:ph type="sldNum" sz="quarter" idx="4"/>
          </p:nvPr>
        </p:nvSpPr>
        <p:spPr>
          <a:xfrm>
            <a:off x="6588125" y="630872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spcBef>
                <a:spcPct val="0"/>
              </a:spcBef>
              <a:buFontTx/>
              <a:buNone/>
              <a:defRPr kumimoji="0" sz="1200">
                <a:ea typeface="新細明體" pitchFamily="18" charset="-120"/>
              </a:defRPr>
            </a:lvl1pPr>
          </a:lstStyle>
          <a:p>
            <a:pPr fontAlgn="base">
              <a:spcAft>
                <a:spcPct val="0"/>
              </a:spcAft>
              <a:defRPr/>
            </a:pPr>
            <a:fld id="{AC4E44A5-5FAE-4D8A-A55F-445A5F3D6BCD}" type="slidenum">
              <a:rPr lang="zh-TW" altLang="en-US">
                <a:solidFill>
                  <a:prstClr val="black"/>
                </a:solidFill>
              </a:rPr>
              <a:pPr fontAlgn="base">
                <a:spcAft>
                  <a:spcPct val="0"/>
                </a:spcAft>
                <a:defRPr/>
              </a:pPr>
              <a:t>‹#›</a:t>
            </a:fld>
            <a:endParaRPr lang="en-US" altLang="zh-TW">
              <a:solidFill>
                <a:prstClr val="black"/>
              </a:solidFill>
            </a:endParaRPr>
          </a:p>
        </p:txBody>
      </p:sp>
      <p:pic>
        <p:nvPicPr>
          <p:cNvPr id="39944" name="圖片 10"/>
          <p:cNvPicPr>
            <a:picLocks/>
          </p:cNvPicPr>
          <p:nvPr/>
        </p:nvPicPr>
        <p:blipFill>
          <a:blip r:embed="rId16" cstate="print"/>
          <a:srcRect/>
          <a:stretch>
            <a:fillRect/>
          </a:stretch>
        </p:blipFill>
        <p:spPr bwMode="auto">
          <a:xfrm>
            <a:off x="142875" y="927100"/>
            <a:ext cx="973138" cy="323850"/>
          </a:xfrm>
          <a:prstGeom prst="rect">
            <a:avLst/>
          </a:prstGeom>
          <a:noFill/>
          <a:ln w="9525">
            <a:noFill/>
            <a:miter lim="800000"/>
            <a:headEnd/>
            <a:tailEnd/>
          </a:ln>
        </p:spPr>
      </p:pic>
      <p:sp>
        <p:nvSpPr>
          <p:cNvPr id="39945" name="WordArt 9"/>
          <p:cNvSpPr>
            <a:spLocks noChangeArrowheads="1" noChangeShapeType="1" noTextEdit="1"/>
          </p:cNvSpPr>
          <p:nvPr userDrawn="1"/>
        </p:nvSpPr>
        <p:spPr bwMode="auto">
          <a:xfrm>
            <a:off x="8486775" y="44450"/>
            <a:ext cx="622300" cy="293688"/>
          </a:xfrm>
          <a:prstGeom prst="rect">
            <a:avLst/>
          </a:prstGeom>
        </p:spPr>
        <p:txBody>
          <a:bodyPr wrap="none" fromWordArt="1">
            <a:prstTxWarp prst="textPlain">
              <a:avLst>
                <a:gd name="adj" fmla="val 50000"/>
              </a:avLst>
            </a:prstTxWarp>
          </a:bodyPr>
          <a:lstStyle/>
          <a:p>
            <a:pPr algn="ctr" eaLnBrk="0" fontAlgn="base" hangingPunct="0">
              <a:spcBef>
                <a:spcPct val="20000"/>
              </a:spcBef>
              <a:spcAft>
                <a:spcPct val="0"/>
              </a:spcAft>
              <a:buFont typeface="Arial" charset="0"/>
              <a:buNone/>
            </a:pPr>
            <a:r>
              <a:rPr lang="en-US" altLang="zh-TW" sz="3600" kern="10">
                <a:ln w="9525">
                  <a:solidFill>
                    <a:srgbClr val="000000"/>
                  </a:solidFill>
                  <a:round/>
                  <a:headEnd/>
                  <a:tailEnd/>
                </a:ln>
                <a:solidFill>
                  <a:srgbClr val="000000"/>
                </a:solidFill>
                <a:latin typeface="Times New Roman"/>
                <a:ea typeface="標楷體" pitchFamily="65" charset="-120"/>
                <a:cs typeface="Times New Roman"/>
              </a:rPr>
              <a:t>6-2</a:t>
            </a:r>
            <a:endParaRPr lang="zh-TW" altLang="en-US" sz="3600" kern="10">
              <a:ln w="9525">
                <a:solidFill>
                  <a:srgbClr val="000000"/>
                </a:solidFill>
                <a:round/>
                <a:headEnd/>
                <a:tailEnd/>
              </a:ln>
              <a:solidFill>
                <a:srgbClr val="000000"/>
              </a:solidFill>
              <a:latin typeface="Times New Roman"/>
              <a:ea typeface="標楷體" pitchFamily="65" charset="-120"/>
              <a:cs typeface="Times New Roman"/>
            </a:endParaRPr>
          </a:p>
        </p:txBody>
      </p:sp>
    </p:spTree>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txStyles>
    <p:titleStyle>
      <a:lvl1pPr algn="ctr" rtl="0" eaLnBrk="0" fontAlgn="base" hangingPunct="0">
        <a:spcBef>
          <a:spcPct val="0"/>
        </a:spcBef>
        <a:spcAft>
          <a:spcPct val="0"/>
        </a:spcAft>
        <a:defRPr sz="4400" b="1" kern="1200">
          <a:solidFill>
            <a:srgbClr val="8B00BC"/>
          </a:solidFill>
          <a:latin typeface="+mj-lt"/>
          <a:ea typeface="標楷體" pitchFamily="65" charset="-120"/>
          <a:cs typeface="+mj-cs"/>
        </a:defRPr>
      </a:lvl1pPr>
      <a:lvl2pPr algn="ctr" rtl="0" eaLnBrk="0" fontAlgn="base" hangingPunct="0">
        <a:spcBef>
          <a:spcPct val="0"/>
        </a:spcBef>
        <a:spcAft>
          <a:spcPct val="0"/>
        </a:spcAft>
        <a:defRPr sz="4400" b="1">
          <a:solidFill>
            <a:srgbClr val="8B00BC"/>
          </a:solidFill>
          <a:latin typeface="Calibri" pitchFamily="34" charset="0"/>
          <a:ea typeface="標楷體" pitchFamily="65" charset="-120"/>
        </a:defRPr>
      </a:lvl2pPr>
      <a:lvl3pPr algn="ctr" rtl="0" eaLnBrk="0" fontAlgn="base" hangingPunct="0">
        <a:spcBef>
          <a:spcPct val="0"/>
        </a:spcBef>
        <a:spcAft>
          <a:spcPct val="0"/>
        </a:spcAft>
        <a:defRPr sz="4400" b="1">
          <a:solidFill>
            <a:srgbClr val="8B00BC"/>
          </a:solidFill>
          <a:latin typeface="Calibri" pitchFamily="34" charset="0"/>
          <a:ea typeface="標楷體" pitchFamily="65" charset="-120"/>
        </a:defRPr>
      </a:lvl3pPr>
      <a:lvl4pPr algn="ctr" rtl="0" eaLnBrk="0" fontAlgn="base" hangingPunct="0">
        <a:spcBef>
          <a:spcPct val="0"/>
        </a:spcBef>
        <a:spcAft>
          <a:spcPct val="0"/>
        </a:spcAft>
        <a:defRPr sz="4400" b="1">
          <a:solidFill>
            <a:srgbClr val="8B00BC"/>
          </a:solidFill>
          <a:latin typeface="Calibri" pitchFamily="34" charset="0"/>
          <a:ea typeface="標楷體" pitchFamily="65" charset="-120"/>
        </a:defRPr>
      </a:lvl4pPr>
      <a:lvl5pPr algn="ctr" rtl="0" eaLnBrk="0" fontAlgn="base" hangingPunct="0">
        <a:spcBef>
          <a:spcPct val="0"/>
        </a:spcBef>
        <a:spcAft>
          <a:spcPct val="0"/>
        </a:spcAft>
        <a:defRPr sz="4400" b="1">
          <a:solidFill>
            <a:srgbClr val="8B00BC"/>
          </a:solidFill>
          <a:latin typeface="Calibri" pitchFamily="34" charset="0"/>
          <a:ea typeface="標楷體" pitchFamily="65"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標楷體" pitchFamily="65" charset="-12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標楷體" pitchFamily="65" charset="-12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標楷體" pitchFamily="65" charset="-12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標楷體" pitchFamily="65" charset="-12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標楷體" pitchFamily="65" charset="-12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0594" name="Picture 7" descr="物理底圖-2"/>
          <p:cNvPicPr>
            <a:picLocks noChangeAspect="1" noChangeArrowheads="1"/>
          </p:cNvPicPr>
          <p:nvPr userDrawn="1"/>
        </p:nvPicPr>
        <p:blipFill>
          <a:blip r:embed="rId13" cstate="print"/>
          <a:srcRect/>
          <a:stretch>
            <a:fillRect/>
          </a:stretch>
        </p:blipFill>
        <p:spPr bwMode="auto">
          <a:xfrm>
            <a:off x="0" y="0"/>
            <a:ext cx="9144000" cy="6864350"/>
          </a:xfrm>
          <a:prstGeom prst="rect">
            <a:avLst/>
          </a:prstGeom>
          <a:noFill/>
          <a:ln w="9525">
            <a:noFill/>
            <a:miter lim="800000"/>
            <a:headEnd/>
            <a:tailEnd/>
          </a:ln>
        </p:spPr>
      </p:pic>
      <p:sp>
        <p:nvSpPr>
          <p:cNvPr id="110595" name="Rectangle 8"/>
          <p:cNvSpPr>
            <a:spLocks noChangeArrowheads="1"/>
          </p:cNvSpPr>
          <p:nvPr userDrawn="1"/>
        </p:nvSpPr>
        <p:spPr bwMode="auto">
          <a:xfrm>
            <a:off x="0" y="0"/>
            <a:ext cx="9144000" cy="4267200"/>
          </a:xfrm>
          <a:prstGeom prst="rect">
            <a:avLst/>
          </a:prstGeom>
          <a:solidFill>
            <a:schemeClr val="bg1">
              <a:alpha val="39999"/>
            </a:schemeClr>
          </a:solidFill>
          <a:ln w="9525">
            <a:noFill/>
            <a:miter lim="800000"/>
            <a:headEnd/>
            <a:tailEnd/>
          </a:ln>
          <a:effectLst/>
        </p:spPr>
        <p:txBody>
          <a:bodyPr wrap="none" anchor="ctr"/>
          <a:lstStyle/>
          <a:p>
            <a:pPr fontAlgn="base">
              <a:spcBef>
                <a:spcPct val="0"/>
              </a:spcBef>
              <a:spcAft>
                <a:spcPct val="0"/>
              </a:spcAft>
            </a:pPr>
            <a:endParaRPr kumimoji="1" lang="zh-TW" altLang="en-US">
              <a:solidFill>
                <a:srgbClr val="000000"/>
              </a:solidFill>
              <a:latin typeface="Arial" charset="0"/>
            </a:endParaRPr>
          </a:p>
        </p:txBody>
      </p:sp>
      <p:sp>
        <p:nvSpPr>
          <p:cNvPr id="11059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1059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2"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kumimoji="0" sz="1400">
                <a:latin typeface="Arial" charset="0"/>
                <a:ea typeface="+mn-ea"/>
              </a:defRPr>
            </a:lvl1pPr>
          </a:lstStyle>
          <a:p>
            <a:pPr fontAlgn="base">
              <a:spcAft>
                <a:spcPct val="0"/>
              </a:spcAft>
              <a:defRPr/>
            </a:pPr>
            <a:endParaRPr lang="en-US" altLang="zh-TW">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buFontTx/>
              <a:buNone/>
              <a:defRPr kumimoji="0" sz="1400">
                <a:latin typeface="Arial" charset="0"/>
                <a:ea typeface="+mn-ea"/>
              </a:defRPr>
            </a:lvl1pPr>
          </a:lstStyle>
          <a:p>
            <a:pPr fontAlgn="base">
              <a:spcAft>
                <a:spcPct val="0"/>
              </a:spcAft>
              <a:defRPr/>
            </a:pPr>
            <a:fld id="{66130837-A3F4-4E72-A288-65F586BCA27E}" type="slidenum">
              <a:rPr lang="en-US" altLang="zh-TW">
                <a:solidFill>
                  <a:srgbClr val="000000"/>
                </a:solidFill>
              </a:rPr>
              <a:pPr fontAlgn="base">
                <a:spcAft>
                  <a:spcPct val="0"/>
                </a:spcAft>
                <a:defRPr/>
              </a:pPr>
              <a:t>‹#›</a:t>
            </a:fld>
            <a:endParaRPr lang="en-US" altLang="zh-TW">
              <a:solidFill>
                <a:srgbClr val="000000"/>
              </a:solidFill>
            </a:endParaRP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txStyles>
    <p:titleStyle>
      <a:lvl1pPr algn="ctr" rtl="0" fontAlgn="base">
        <a:spcBef>
          <a:spcPct val="0"/>
        </a:spcBef>
        <a:spcAft>
          <a:spcPct val="0"/>
        </a:spcAft>
        <a:defRPr kumimoji="1" sz="4000">
          <a:solidFill>
            <a:srgbClr val="262673"/>
          </a:solidFill>
          <a:latin typeface="+mj-lt"/>
          <a:ea typeface="+mj-ea"/>
          <a:cs typeface="+mj-cs"/>
        </a:defRPr>
      </a:lvl1pPr>
      <a:lvl2pPr algn="ctr" rtl="0" fontAlgn="base">
        <a:spcBef>
          <a:spcPct val="0"/>
        </a:spcBef>
        <a:spcAft>
          <a:spcPct val="0"/>
        </a:spcAft>
        <a:defRPr kumimoji="1" sz="4000">
          <a:solidFill>
            <a:srgbClr val="262673"/>
          </a:solidFill>
          <a:latin typeface="標楷體" pitchFamily="65" charset="-120"/>
          <a:ea typeface="新細明體" charset="-120"/>
        </a:defRPr>
      </a:lvl2pPr>
      <a:lvl3pPr algn="ctr" rtl="0" fontAlgn="base">
        <a:spcBef>
          <a:spcPct val="0"/>
        </a:spcBef>
        <a:spcAft>
          <a:spcPct val="0"/>
        </a:spcAft>
        <a:defRPr kumimoji="1" sz="4000">
          <a:solidFill>
            <a:srgbClr val="262673"/>
          </a:solidFill>
          <a:latin typeface="標楷體" pitchFamily="65" charset="-120"/>
          <a:ea typeface="新細明體" charset="-120"/>
        </a:defRPr>
      </a:lvl3pPr>
      <a:lvl4pPr algn="ctr" rtl="0" fontAlgn="base">
        <a:spcBef>
          <a:spcPct val="0"/>
        </a:spcBef>
        <a:spcAft>
          <a:spcPct val="0"/>
        </a:spcAft>
        <a:defRPr kumimoji="1" sz="4000">
          <a:solidFill>
            <a:srgbClr val="262673"/>
          </a:solidFill>
          <a:latin typeface="標楷體" pitchFamily="65" charset="-120"/>
          <a:ea typeface="新細明體" charset="-120"/>
        </a:defRPr>
      </a:lvl4pPr>
      <a:lvl5pPr algn="ctr" rtl="0" fontAlgn="base">
        <a:spcBef>
          <a:spcPct val="0"/>
        </a:spcBef>
        <a:spcAft>
          <a:spcPct val="0"/>
        </a:spcAft>
        <a:defRPr kumimoji="1" sz="4000">
          <a:solidFill>
            <a:srgbClr val="262673"/>
          </a:solidFill>
          <a:latin typeface="標楷體" pitchFamily="65" charset="-120"/>
          <a:ea typeface="新細明體" charset="-120"/>
        </a:defRPr>
      </a:lvl5pPr>
      <a:lvl6pPr marL="457200" algn="ctr" rtl="0" fontAlgn="base">
        <a:spcBef>
          <a:spcPct val="0"/>
        </a:spcBef>
        <a:spcAft>
          <a:spcPct val="0"/>
        </a:spcAft>
        <a:defRPr kumimoji="1" sz="4000">
          <a:solidFill>
            <a:srgbClr val="262673"/>
          </a:solidFill>
          <a:latin typeface="標楷體" pitchFamily="65" charset="-120"/>
          <a:ea typeface="新細明體" charset="-120"/>
        </a:defRPr>
      </a:lvl6pPr>
      <a:lvl7pPr marL="914400" algn="ctr" rtl="0" fontAlgn="base">
        <a:spcBef>
          <a:spcPct val="0"/>
        </a:spcBef>
        <a:spcAft>
          <a:spcPct val="0"/>
        </a:spcAft>
        <a:defRPr kumimoji="1" sz="4000">
          <a:solidFill>
            <a:srgbClr val="262673"/>
          </a:solidFill>
          <a:latin typeface="標楷體" pitchFamily="65" charset="-120"/>
          <a:ea typeface="新細明體" charset="-120"/>
        </a:defRPr>
      </a:lvl7pPr>
      <a:lvl8pPr marL="1371600" algn="ctr" rtl="0" fontAlgn="base">
        <a:spcBef>
          <a:spcPct val="0"/>
        </a:spcBef>
        <a:spcAft>
          <a:spcPct val="0"/>
        </a:spcAft>
        <a:defRPr kumimoji="1" sz="4000">
          <a:solidFill>
            <a:srgbClr val="262673"/>
          </a:solidFill>
          <a:latin typeface="標楷體" pitchFamily="65" charset="-120"/>
          <a:ea typeface="新細明體" charset="-120"/>
        </a:defRPr>
      </a:lvl8pPr>
      <a:lvl9pPr marL="1828800" algn="ctr" rtl="0" fontAlgn="base">
        <a:spcBef>
          <a:spcPct val="0"/>
        </a:spcBef>
        <a:spcAft>
          <a:spcPct val="0"/>
        </a:spcAft>
        <a:defRPr kumimoji="1" sz="4000">
          <a:solidFill>
            <a:srgbClr val="262673"/>
          </a:solidFill>
          <a:latin typeface="標楷體" pitchFamily="65" charset="-120"/>
          <a:ea typeface="新細明體" charset="-120"/>
        </a:defRPr>
      </a:lvl9pPr>
    </p:titleStyle>
    <p:bodyStyle>
      <a:lvl1pPr marL="342900" indent="-342900" algn="l" rtl="0" fontAlgn="base">
        <a:spcBef>
          <a:spcPct val="20000"/>
        </a:spcBef>
        <a:spcAft>
          <a:spcPct val="0"/>
        </a:spcAft>
        <a:buChar char="•"/>
        <a:defRPr kumimoji="1" sz="3200">
          <a:solidFill>
            <a:srgbClr val="222268"/>
          </a:solidFill>
          <a:latin typeface="+mn-lt"/>
          <a:ea typeface="+mn-ea"/>
          <a:cs typeface="+mn-cs"/>
        </a:defRPr>
      </a:lvl1pPr>
      <a:lvl2pPr marL="742950" indent="-285750" algn="l" rtl="0" fontAlgn="base">
        <a:spcBef>
          <a:spcPct val="20000"/>
        </a:spcBef>
        <a:spcAft>
          <a:spcPct val="0"/>
        </a:spcAft>
        <a:buChar char="–"/>
        <a:defRPr kumimoji="1" sz="2800">
          <a:solidFill>
            <a:srgbClr val="222268"/>
          </a:solidFill>
          <a:latin typeface="+mn-lt"/>
          <a:ea typeface="+mn-ea"/>
        </a:defRPr>
      </a:lvl2pPr>
      <a:lvl3pPr marL="1143000" indent="-228600" algn="l" rtl="0" fontAlgn="base">
        <a:spcBef>
          <a:spcPct val="20000"/>
        </a:spcBef>
        <a:spcAft>
          <a:spcPct val="0"/>
        </a:spcAft>
        <a:buChar char="•"/>
        <a:defRPr kumimoji="1" sz="2400">
          <a:solidFill>
            <a:srgbClr val="222268"/>
          </a:solidFill>
          <a:latin typeface="+mn-lt"/>
          <a:ea typeface="+mn-ea"/>
        </a:defRPr>
      </a:lvl3pPr>
      <a:lvl4pPr marL="1600200" indent="-228600" algn="l" rtl="0" fontAlgn="base">
        <a:spcBef>
          <a:spcPct val="20000"/>
        </a:spcBef>
        <a:spcAft>
          <a:spcPct val="0"/>
        </a:spcAft>
        <a:buChar char="–"/>
        <a:defRPr kumimoji="1" sz="2000">
          <a:solidFill>
            <a:srgbClr val="222268"/>
          </a:solidFill>
          <a:latin typeface="+mn-lt"/>
          <a:ea typeface="+mn-ea"/>
        </a:defRPr>
      </a:lvl4pPr>
      <a:lvl5pPr marL="2057400" indent="-228600" algn="l" rtl="0" fontAlgn="base">
        <a:spcBef>
          <a:spcPct val="20000"/>
        </a:spcBef>
        <a:spcAft>
          <a:spcPct val="0"/>
        </a:spcAft>
        <a:buChar char="»"/>
        <a:defRPr kumimoji="1" sz="2000">
          <a:solidFill>
            <a:srgbClr val="222268"/>
          </a:solidFill>
          <a:latin typeface="+mn-lt"/>
          <a:ea typeface="+mn-ea"/>
        </a:defRPr>
      </a:lvl5pPr>
      <a:lvl6pPr marL="2514600" indent="-228600" algn="l" rtl="0" fontAlgn="base">
        <a:spcBef>
          <a:spcPct val="20000"/>
        </a:spcBef>
        <a:spcAft>
          <a:spcPct val="0"/>
        </a:spcAft>
        <a:buChar char="»"/>
        <a:defRPr kumimoji="1" sz="2000">
          <a:solidFill>
            <a:srgbClr val="222268"/>
          </a:solidFill>
          <a:latin typeface="+mn-lt"/>
          <a:ea typeface="+mn-ea"/>
        </a:defRPr>
      </a:lvl6pPr>
      <a:lvl7pPr marL="2971800" indent="-228600" algn="l" rtl="0" fontAlgn="base">
        <a:spcBef>
          <a:spcPct val="20000"/>
        </a:spcBef>
        <a:spcAft>
          <a:spcPct val="0"/>
        </a:spcAft>
        <a:buChar char="»"/>
        <a:defRPr kumimoji="1" sz="2000">
          <a:solidFill>
            <a:srgbClr val="222268"/>
          </a:solidFill>
          <a:latin typeface="+mn-lt"/>
          <a:ea typeface="+mn-ea"/>
        </a:defRPr>
      </a:lvl7pPr>
      <a:lvl8pPr marL="3429000" indent="-228600" algn="l" rtl="0" fontAlgn="base">
        <a:spcBef>
          <a:spcPct val="20000"/>
        </a:spcBef>
        <a:spcAft>
          <a:spcPct val="0"/>
        </a:spcAft>
        <a:buChar char="»"/>
        <a:defRPr kumimoji="1" sz="2000">
          <a:solidFill>
            <a:srgbClr val="222268"/>
          </a:solidFill>
          <a:latin typeface="+mn-lt"/>
          <a:ea typeface="+mn-ea"/>
        </a:defRPr>
      </a:lvl8pPr>
      <a:lvl9pPr marL="3886200" indent="-228600" algn="l" rtl="0" fontAlgn="base">
        <a:spcBef>
          <a:spcPct val="20000"/>
        </a:spcBef>
        <a:spcAft>
          <a:spcPct val="0"/>
        </a:spcAft>
        <a:buChar char="»"/>
        <a:defRPr kumimoji="1" sz="2000">
          <a:solidFill>
            <a:srgbClr val="222268"/>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7410" name="Picture 7"/>
          <p:cNvPicPr>
            <a:picLocks noChangeAspect="1" noChangeArrowheads="1"/>
          </p:cNvPicPr>
          <p:nvPr/>
        </p:nvPicPr>
        <p:blipFill>
          <a:blip r:embed="rId15" cstate="print"/>
          <a:srcRect t="-2" b="24435"/>
          <a:stretch>
            <a:fillRect/>
          </a:stretch>
        </p:blipFill>
        <p:spPr bwMode="auto">
          <a:xfrm>
            <a:off x="0" y="0"/>
            <a:ext cx="1258888" cy="941388"/>
          </a:xfrm>
          <a:prstGeom prst="rect">
            <a:avLst/>
          </a:prstGeom>
          <a:noFill/>
          <a:ln w="9525">
            <a:noFill/>
            <a:miter lim="800000"/>
            <a:headEnd/>
            <a:tailEnd/>
          </a:ln>
        </p:spPr>
      </p:pic>
      <p:sp>
        <p:nvSpPr>
          <p:cNvPr id="17411" name="標題版面配置區 1"/>
          <p:cNvSpPr>
            <a:spLocks noGrp="1"/>
          </p:cNvSpPr>
          <p:nvPr>
            <p:ph type="title"/>
          </p:nvPr>
        </p:nvSpPr>
        <p:spPr bwMode="auto">
          <a:xfrm>
            <a:off x="468313" y="2603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7412" name="文字版面配置區 2"/>
          <p:cNvSpPr>
            <a:spLocks noGrp="1"/>
          </p:cNvSpPr>
          <p:nvPr>
            <p:ph type="body" idx="1"/>
          </p:nvPr>
        </p:nvSpPr>
        <p:spPr bwMode="auto">
          <a:xfrm>
            <a:off x="468313" y="162877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68313" y="6308725"/>
            <a:ext cx="2133600" cy="365125"/>
          </a:xfrm>
          <a:prstGeom prst="rect">
            <a:avLst/>
          </a:prstGeom>
        </p:spPr>
        <p:txBody>
          <a:bodyPr vert="horz" wrap="square" lIns="91440" tIns="45720" rIns="91440" bIns="45720" numCol="1" anchor="ctr" anchorCtr="0" compatLnSpc="1">
            <a:prstTxWarp prst="textNoShape">
              <a:avLst/>
            </a:prstTxWarp>
          </a:bodyPr>
          <a:lstStyle>
            <a:lvl1pPr>
              <a:defRPr kumimoji="0" sz="1200">
                <a:ea typeface="新細明體" pitchFamily="18" charset="-120"/>
              </a:defRPr>
            </a:lvl1pPr>
          </a:lstStyle>
          <a:p>
            <a:pPr fontAlgn="base">
              <a:spcBef>
                <a:spcPct val="0"/>
              </a:spcBef>
              <a:spcAft>
                <a:spcPct val="0"/>
              </a:spcAft>
              <a:defRPr/>
            </a:pPr>
            <a:fld id="{9FE4CC0D-1643-4AB4-9171-0758CCE3A533}" type="datetimeFigureOut">
              <a:rPr lang="zh-TW" altLang="en-US">
                <a:solidFill>
                  <a:prstClr val="black"/>
                </a:solidFill>
              </a:rPr>
              <a:pPr fontAlgn="base">
                <a:spcBef>
                  <a:spcPct val="0"/>
                </a:spcBef>
                <a:spcAft>
                  <a:spcPct val="0"/>
                </a:spcAft>
                <a:defRPr/>
              </a:pPr>
              <a:t>2014/4/29</a:t>
            </a:fld>
            <a:endParaRPr lang="en-US" altLang="zh-TW">
              <a:solidFill>
                <a:prstClr val="black"/>
              </a:solidFill>
            </a:endParaRPr>
          </a:p>
        </p:txBody>
      </p:sp>
      <p:sp>
        <p:nvSpPr>
          <p:cNvPr id="5" name="頁尾版面配置區 4"/>
          <p:cNvSpPr>
            <a:spLocks noGrp="1"/>
          </p:cNvSpPr>
          <p:nvPr>
            <p:ph type="ftr" sz="quarter" idx="3"/>
          </p:nvPr>
        </p:nvSpPr>
        <p:spPr>
          <a:xfrm>
            <a:off x="3132138" y="6308725"/>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kumimoji="0" sz="1200">
                <a:ea typeface="新細明體" pitchFamily="18" charset="-120"/>
              </a:defRPr>
            </a:lvl1pPr>
          </a:lstStyle>
          <a:p>
            <a:pPr fontAlgn="base">
              <a:spcBef>
                <a:spcPct val="0"/>
              </a:spcBef>
              <a:spcAft>
                <a:spcPct val="0"/>
              </a:spcAft>
              <a:defRPr/>
            </a:pPr>
            <a:endParaRPr lang="zh-TW" altLang="en-US">
              <a:solidFill>
                <a:prstClr val="black"/>
              </a:solidFill>
            </a:endParaRPr>
          </a:p>
        </p:txBody>
      </p:sp>
      <p:sp>
        <p:nvSpPr>
          <p:cNvPr id="6" name="投影片編號版面配置區 5"/>
          <p:cNvSpPr>
            <a:spLocks noGrp="1"/>
          </p:cNvSpPr>
          <p:nvPr>
            <p:ph type="sldNum" sz="quarter" idx="4"/>
          </p:nvPr>
        </p:nvSpPr>
        <p:spPr>
          <a:xfrm>
            <a:off x="6588125" y="6308725"/>
            <a:ext cx="21336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ea typeface="新細明體" pitchFamily="18" charset="-120"/>
              </a:defRPr>
            </a:lvl1pPr>
          </a:lstStyle>
          <a:p>
            <a:pPr fontAlgn="base">
              <a:spcBef>
                <a:spcPct val="0"/>
              </a:spcBef>
              <a:spcAft>
                <a:spcPct val="0"/>
              </a:spcAft>
              <a:defRPr/>
            </a:pPr>
            <a:fld id="{4261F2AB-1405-4E7A-BE55-A586479351AB}" type="slidenum">
              <a:rPr lang="zh-TW" altLang="en-US">
                <a:solidFill>
                  <a:prstClr val="black"/>
                </a:solidFill>
              </a:rPr>
              <a:pPr fontAlgn="base">
                <a:spcBef>
                  <a:spcPct val="0"/>
                </a:spcBef>
                <a:spcAft>
                  <a:spcPct val="0"/>
                </a:spcAft>
                <a:defRPr/>
              </a:pPr>
              <a:t>‹#›</a:t>
            </a:fld>
            <a:endParaRPr lang="en-US" altLang="zh-TW">
              <a:solidFill>
                <a:prstClr val="black"/>
              </a:solidFill>
            </a:endParaRPr>
          </a:p>
        </p:txBody>
      </p:sp>
      <p:pic>
        <p:nvPicPr>
          <p:cNvPr id="17416" name="圖片 10"/>
          <p:cNvPicPr>
            <a:picLocks/>
          </p:cNvPicPr>
          <p:nvPr/>
        </p:nvPicPr>
        <p:blipFill>
          <a:blip r:embed="rId16" cstate="print"/>
          <a:srcRect/>
          <a:stretch>
            <a:fillRect/>
          </a:stretch>
        </p:blipFill>
        <p:spPr bwMode="auto">
          <a:xfrm>
            <a:off x="142875" y="927100"/>
            <a:ext cx="973138" cy="323850"/>
          </a:xfrm>
          <a:prstGeom prst="rect">
            <a:avLst/>
          </a:prstGeom>
          <a:noFill/>
          <a:ln w="9525">
            <a:noFill/>
            <a:miter lim="800000"/>
            <a:headEnd/>
            <a:tailEnd/>
          </a:ln>
        </p:spPr>
      </p:pic>
      <p:sp>
        <p:nvSpPr>
          <p:cNvPr id="17417" name="WordArt 9"/>
          <p:cNvSpPr>
            <a:spLocks noChangeArrowheads="1" noChangeShapeType="1" noTextEdit="1"/>
          </p:cNvSpPr>
          <p:nvPr userDrawn="1"/>
        </p:nvSpPr>
        <p:spPr bwMode="auto">
          <a:xfrm>
            <a:off x="8486775" y="44450"/>
            <a:ext cx="622300" cy="293688"/>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kumimoji="1" lang="en-US" altLang="zh-TW" sz="3600" kern="10">
                <a:ln w="9525">
                  <a:solidFill>
                    <a:srgbClr val="000000"/>
                  </a:solidFill>
                  <a:round/>
                  <a:headEnd/>
                  <a:tailEnd/>
                </a:ln>
                <a:solidFill>
                  <a:srgbClr val="000000"/>
                </a:solidFill>
                <a:latin typeface="Times New Roman"/>
                <a:cs typeface="Times New Roman"/>
              </a:rPr>
              <a:t>6-3</a:t>
            </a:r>
            <a:endParaRPr kumimoji="1" lang="zh-TW" altLang="en-US" sz="3600" kern="10">
              <a:ln w="9525">
                <a:solidFill>
                  <a:srgbClr val="000000"/>
                </a:solidFill>
                <a:round/>
                <a:headEnd/>
                <a:tailEnd/>
              </a:ln>
              <a:solidFill>
                <a:srgbClr val="000000"/>
              </a:solidFill>
              <a:latin typeface="Times New Roman"/>
              <a:cs typeface="Times New Roman"/>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p:txStyles>
    <p:titleStyle>
      <a:lvl1pPr algn="ctr" rtl="0" eaLnBrk="0" fontAlgn="base" hangingPunct="0">
        <a:spcBef>
          <a:spcPct val="0"/>
        </a:spcBef>
        <a:spcAft>
          <a:spcPct val="0"/>
        </a:spcAft>
        <a:defRPr sz="4400" b="1" kern="1200">
          <a:solidFill>
            <a:srgbClr val="8B00BC"/>
          </a:solidFill>
          <a:latin typeface="+mj-lt"/>
          <a:ea typeface="標楷體" pitchFamily="65" charset="-120"/>
          <a:cs typeface="+mj-cs"/>
        </a:defRPr>
      </a:lvl1pPr>
      <a:lvl2pPr algn="ctr" rtl="0" eaLnBrk="0" fontAlgn="base" hangingPunct="0">
        <a:spcBef>
          <a:spcPct val="0"/>
        </a:spcBef>
        <a:spcAft>
          <a:spcPct val="0"/>
        </a:spcAft>
        <a:defRPr sz="4400" b="1">
          <a:solidFill>
            <a:srgbClr val="8B00BC"/>
          </a:solidFill>
          <a:latin typeface="Calibri" pitchFamily="34" charset="0"/>
          <a:ea typeface="標楷體" pitchFamily="65" charset="-120"/>
        </a:defRPr>
      </a:lvl2pPr>
      <a:lvl3pPr algn="ctr" rtl="0" eaLnBrk="0" fontAlgn="base" hangingPunct="0">
        <a:spcBef>
          <a:spcPct val="0"/>
        </a:spcBef>
        <a:spcAft>
          <a:spcPct val="0"/>
        </a:spcAft>
        <a:defRPr sz="4400" b="1">
          <a:solidFill>
            <a:srgbClr val="8B00BC"/>
          </a:solidFill>
          <a:latin typeface="Calibri" pitchFamily="34" charset="0"/>
          <a:ea typeface="標楷體" pitchFamily="65" charset="-120"/>
        </a:defRPr>
      </a:lvl3pPr>
      <a:lvl4pPr algn="ctr" rtl="0" eaLnBrk="0" fontAlgn="base" hangingPunct="0">
        <a:spcBef>
          <a:spcPct val="0"/>
        </a:spcBef>
        <a:spcAft>
          <a:spcPct val="0"/>
        </a:spcAft>
        <a:defRPr sz="4400" b="1">
          <a:solidFill>
            <a:srgbClr val="8B00BC"/>
          </a:solidFill>
          <a:latin typeface="Calibri" pitchFamily="34" charset="0"/>
          <a:ea typeface="標楷體" pitchFamily="65" charset="-120"/>
        </a:defRPr>
      </a:lvl4pPr>
      <a:lvl5pPr algn="ctr" rtl="0" eaLnBrk="0" fontAlgn="base" hangingPunct="0">
        <a:spcBef>
          <a:spcPct val="0"/>
        </a:spcBef>
        <a:spcAft>
          <a:spcPct val="0"/>
        </a:spcAft>
        <a:defRPr sz="4400" b="1">
          <a:solidFill>
            <a:srgbClr val="8B00BC"/>
          </a:solidFill>
          <a:latin typeface="Calibri" pitchFamily="34" charset="0"/>
          <a:ea typeface="標楷體" pitchFamily="65"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標楷體" pitchFamily="65" charset="-12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標楷體" pitchFamily="65" charset="-12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標楷體" pitchFamily="65" charset="-12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標楷體" pitchFamily="65" charset="-12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標楷體" pitchFamily="65" charset="-12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2466" name="Picture 7" descr="物理底圖-2"/>
          <p:cNvPicPr>
            <a:picLocks noChangeAspect="1" noChangeArrowheads="1"/>
          </p:cNvPicPr>
          <p:nvPr userDrawn="1"/>
        </p:nvPicPr>
        <p:blipFill>
          <a:blip r:embed="rId13" cstate="print"/>
          <a:srcRect/>
          <a:stretch>
            <a:fillRect/>
          </a:stretch>
        </p:blipFill>
        <p:spPr bwMode="auto">
          <a:xfrm>
            <a:off x="0" y="0"/>
            <a:ext cx="9144000" cy="6864350"/>
          </a:xfrm>
          <a:prstGeom prst="rect">
            <a:avLst/>
          </a:prstGeom>
          <a:noFill/>
          <a:ln w="9525">
            <a:noFill/>
            <a:miter lim="800000"/>
            <a:headEnd/>
            <a:tailEnd/>
          </a:ln>
        </p:spPr>
      </p:pic>
      <p:sp>
        <p:nvSpPr>
          <p:cNvPr id="62467" name="Rectangle 8"/>
          <p:cNvSpPr>
            <a:spLocks noChangeArrowheads="1"/>
          </p:cNvSpPr>
          <p:nvPr userDrawn="1"/>
        </p:nvSpPr>
        <p:spPr bwMode="auto">
          <a:xfrm>
            <a:off x="0" y="0"/>
            <a:ext cx="9144000" cy="4267200"/>
          </a:xfrm>
          <a:prstGeom prst="rect">
            <a:avLst/>
          </a:prstGeom>
          <a:solidFill>
            <a:schemeClr val="bg1">
              <a:alpha val="39999"/>
            </a:schemeClr>
          </a:solidFill>
          <a:ln w="9525">
            <a:noFill/>
            <a:miter lim="800000"/>
            <a:headEnd/>
            <a:tailEnd/>
          </a:ln>
          <a:effectLst/>
        </p:spPr>
        <p:txBody>
          <a:bodyPr wrap="none" anchor="ctr"/>
          <a:lstStyle/>
          <a:p>
            <a:pPr fontAlgn="base">
              <a:spcBef>
                <a:spcPct val="0"/>
              </a:spcBef>
              <a:spcAft>
                <a:spcPct val="0"/>
              </a:spcAft>
            </a:pPr>
            <a:endParaRPr kumimoji="1" lang="zh-TW" altLang="en-US">
              <a:solidFill>
                <a:srgbClr val="000000"/>
              </a:solidFill>
              <a:latin typeface="Arial" charset="0"/>
            </a:endParaRPr>
          </a:p>
        </p:txBody>
      </p:sp>
      <p:sp>
        <p:nvSpPr>
          <p:cNvPr id="6246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6246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2"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kumimoji="0" sz="1400">
                <a:latin typeface="Arial" charset="0"/>
                <a:ea typeface="+mn-ea"/>
              </a:defRPr>
            </a:lvl1pPr>
          </a:lstStyle>
          <a:p>
            <a:pPr fontAlgn="base">
              <a:spcBef>
                <a:spcPct val="0"/>
              </a:spcBef>
              <a:spcAft>
                <a:spcPct val="0"/>
              </a:spcAft>
              <a:defRPr/>
            </a:pPr>
            <a:endParaRPr lang="en-US" altLang="zh-TW">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kumimoji="0" sz="1400">
                <a:latin typeface="Arial" charset="0"/>
                <a:ea typeface="+mn-ea"/>
              </a:defRPr>
            </a:lvl1pPr>
          </a:lstStyle>
          <a:p>
            <a:pPr fontAlgn="base">
              <a:spcBef>
                <a:spcPct val="0"/>
              </a:spcBef>
              <a:spcAft>
                <a:spcPct val="0"/>
              </a:spcAft>
              <a:defRPr/>
            </a:pPr>
            <a:fld id="{A1911AAF-45DA-47D8-9BF5-317855638F17}" type="slidenum">
              <a:rPr lang="en-US" altLang="zh-TW">
                <a:solidFill>
                  <a:srgbClr val="000000"/>
                </a:solidFill>
              </a:rPr>
              <a:pPr fontAlgn="base">
                <a:spcBef>
                  <a:spcPct val="0"/>
                </a:spcBef>
                <a:spcAft>
                  <a:spcPct val="0"/>
                </a:spcAft>
                <a:defRPr/>
              </a:pPr>
              <a:t>‹#›</a:t>
            </a:fld>
            <a:endParaRPr lang="en-US" altLang="zh-TW">
              <a:solidFill>
                <a:srgbClr val="000000"/>
              </a:solidFill>
            </a:endParaRPr>
          </a:p>
        </p:txBody>
      </p:sp>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iming>
    <p:tnLst>
      <p:par>
        <p:cTn id="1" dur="indefinite" restart="never" nodeType="tmRoot"/>
      </p:par>
    </p:tnLst>
  </p:timing>
  <p:txStyles>
    <p:titleStyle>
      <a:lvl1pPr algn="ctr" rtl="0" fontAlgn="base">
        <a:spcBef>
          <a:spcPct val="0"/>
        </a:spcBef>
        <a:spcAft>
          <a:spcPct val="0"/>
        </a:spcAft>
        <a:defRPr kumimoji="1" sz="4000">
          <a:solidFill>
            <a:srgbClr val="262673"/>
          </a:solidFill>
          <a:latin typeface="+mj-lt"/>
          <a:ea typeface="+mj-ea"/>
          <a:cs typeface="+mj-cs"/>
        </a:defRPr>
      </a:lvl1pPr>
      <a:lvl2pPr algn="ctr" rtl="0" fontAlgn="base">
        <a:spcBef>
          <a:spcPct val="0"/>
        </a:spcBef>
        <a:spcAft>
          <a:spcPct val="0"/>
        </a:spcAft>
        <a:defRPr kumimoji="1" sz="4000">
          <a:solidFill>
            <a:srgbClr val="262673"/>
          </a:solidFill>
          <a:latin typeface="標楷體" pitchFamily="65" charset="-120"/>
          <a:ea typeface="新細明體" charset="-120"/>
        </a:defRPr>
      </a:lvl2pPr>
      <a:lvl3pPr algn="ctr" rtl="0" fontAlgn="base">
        <a:spcBef>
          <a:spcPct val="0"/>
        </a:spcBef>
        <a:spcAft>
          <a:spcPct val="0"/>
        </a:spcAft>
        <a:defRPr kumimoji="1" sz="4000">
          <a:solidFill>
            <a:srgbClr val="262673"/>
          </a:solidFill>
          <a:latin typeface="標楷體" pitchFamily="65" charset="-120"/>
          <a:ea typeface="新細明體" charset="-120"/>
        </a:defRPr>
      </a:lvl3pPr>
      <a:lvl4pPr algn="ctr" rtl="0" fontAlgn="base">
        <a:spcBef>
          <a:spcPct val="0"/>
        </a:spcBef>
        <a:spcAft>
          <a:spcPct val="0"/>
        </a:spcAft>
        <a:defRPr kumimoji="1" sz="4000">
          <a:solidFill>
            <a:srgbClr val="262673"/>
          </a:solidFill>
          <a:latin typeface="標楷體" pitchFamily="65" charset="-120"/>
          <a:ea typeface="新細明體" charset="-120"/>
        </a:defRPr>
      </a:lvl4pPr>
      <a:lvl5pPr algn="ctr" rtl="0" fontAlgn="base">
        <a:spcBef>
          <a:spcPct val="0"/>
        </a:spcBef>
        <a:spcAft>
          <a:spcPct val="0"/>
        </a:spcAft>
        <a:defRPr kumimoji="1" sz="4000">
          <a:solidFill>
            <a:srgbClr val="262673"/>
          </a:solidFill>
          <a:latin typeface="標楷體" pitchFamily="65" charset="-120"/>
          <a:ea typeface="新細明體" charset="-120"/>
        </a:defRPr>
      </a:lvl5pPr>
      <a:lvl6pPr marL="457200" algn="ctr" rtl="0" fontAlgn="base">
        <a:spcBef>
          <a:spcPct val="0"/>
        </a:spcBef>
        <a:spcAft>
          <a:spcPct val="0"/>
        </a:spcAft>
        <a:defRPr kumimoji="1" sz="4000">
          <a:solidFill>
            <a:srgbClr val="262673"/>
          </a:solidFill>
          <a:latin typeface="標楷體" pitchFamily="65" charset="-120"/>
          <a:ea typeface="新細明體" charset="-120"/>
        </a:defRPr>
      </a:lvl6pPr>
      <a:lvl7pPr marL="914400" algn="ctr" rtl="0" fontAlgn="base">
        <a:spcBef>
          <a:spcPct val="0"/>
        </a:spcBef>
        <a:spcAft>
          <a:spcPct val="0"/>
        </a:spcAft>
        <a:defRPr kumimoji="1" sz="4000">
          <a:solidFill>
            <a:srgbClr val="262673"/>
          </a:solidFill>
          <a:latin typeface="標楷體" pitchFamily="65" charset="-120"/>
          <a:ea typeface="新細明體" charset="-120"/>
        </a:defRPr>
      </a:lvl7pPr>
      <a:lvl8pPr marL="1371600" algn="ctr" rtl="0" fontAlgn="base">
        <a:spcBef>
          <a:spcPct val="0"/>
        </a:spcBef>
        <a:spcAft>
          <a:spcPct val="0"/>
        </a:spcAft>
        <a:defRPr kumimoji="1" sz="4000">
          <a:solidFill>
            <a:srgbClr val="262673"/>
          </a:solidFill>
          <a:latin typeface="標楷體" pitchFamily="65" charset="-120"/>
          <a:ea typeface="新細明體" charset="-120"/>
        </a:defRPr>
      </a:lvl8pPr>
      <a:lvl9pPr marL="1828800" algn="ctr" rtl="0" fontAlgn="base">
        <a:spcBef>
          <a:spcPct val="0"/>
        </a:spcBef>
        <a:spcAft>
          <a:spcPct val="0"/>
        </a:spcAft>
        <a:defRPr kumimoji="1" sz="4000">
          <a:solidFill>
            <a:srgbClr val="262673"/>
          </a:solidFill>
          <a:latin typeface="標楷體" pitchFamily="65" charset="-120"/>
          <a:ea typeface="新細明體" charset="-120"/>
        </a:defRPr>
      </a:lvl9pPr>
    </p:titleStyle>
    <p:bodyStyle>
      <a:lvl1pPr marL="342900" indent="-342900" algn="l" rtl="0" fontAlgn="base">
        <a:spcBef>
          <a:spcPct val="20000"/>
        </a:spcBef>
        <a:spcAft>
          <a:spcPct val="0"/>
        </a:spcAft>
        <a:buChar char="•"/>
        <a:defRPr kumimoji="1" sz="3200">
          <a:solidFill>
            <a:srgbClr val="222268"/>
          </a:solidFill>
          <a:latin typeface="+mn-lt"/>
          <a:ea typeface="+mn-ea"/>
          <a:cs typeface="+mn-cs"/>
        </a:defRPr>
      </a:lvl1pPr>
      <a:lvl2pPr marL="742950" indent="-285750" algn="l" rtl="0" fontAlgn="base">
        <a:spcBef>
          <a:spcPct val="20000"/>
        </a:spcBef>
        <a:spcAft>
          <a:spcPct val="0"/>
        </a:spcAft>
        <a:buChar char="–"/>
        <a:defRPr kumimoji="1" sz="2800">
          <a:solidFill>
            <a:srgbClr val="222268"/>
          </a:solidFill>
          <a:latin typeface="+mn-lt"/>
          <a:ea typeface="+mn-ea"/>
        </a:defRPr>
      </a:lvl2pPr>
      <a:lvl3pPr marL="1143000" indent="-228600" algn="l" rtl="0" fontAlgn="base">
        <a:spcBef>
          <a:spcPct val="20000"/>
        </a:spcBef>
        <a:spcAft>
          <a:spcPct val="0"/>
        </a:spcAft>
        <a:buChar char="•"/>
        <a:defRPr kumimoji="1" sz="2400">
          <a:solidFill>
            <a:srgbClr val="222268"/>
          </a:solidFill>
          <a:latin typeface="+mn-lt"/>
          <a:ea typeface="+mn-ea"/>
        </a:defRPr>
      </a:lvl3pPr>
      <a:lvl4pPr marL="1600200" indent="-228600" algn="l" rtl="0" fontAlgn="base">
        <a:spcBef>
          <a:spcPct val="20000"/>
        </a:spcBef>
        <a:spcAft>
          <a:spcPct val="0"/>
        </a:spcAft>
        <a:buChar char="–"/>
        <a:defRPr kumimoji="1" sz="2000">
          <a:solidFill>
            <a:srgbClr val="222268"/>
          </a:solidFill>
          <a:latin typeface="+mn-lt"/>
          <a:ea typeface="+mn-ea"/>
        </a:defRPr>
      </a:lvl4pPr>
      <a:lvl5pPr marL="2057400" indent="-228600" algn="l" rtl="0" fontAlgn="base">
        <a:spcBef>
          <a:spcPct val="20000"/>
        </a:spcBef>
        <a:spcAft>
          <a:spcPct val="0"/>
        </a:spcAft>
        <a:buChar char="»"/>
        <a:defRPr kumimoji="1" sz="2000">
          <a:solidFill>
            <a:srgbClr val="222268"/>
          </a:solidFill>
          <a:latin typeface="+mn-lt"/>
          <a:ea typeface="+mn-ea"/>
        </a:defRPr>
      </a:lvl5pPr>
      <a:lvl6pPr marL="2514600" indent="-228600" algn="l" rtl="0" fontAlgn="base">
        <a:spcBef>
          <a:spcPct val="20000"/>
        </a:spcBef>
        <a:spcAft>
          <a:spcPct val="0"/>
        </a:spcAft>
        <a:buChar char="»"/>
        <a:defRPr kumimoji="1" sz="2000">
          <a:solidFill>
            <a:srgbClr val="222268"/>
          </a:solidFill>
          <a:latin typeface="+mn-lt"/>
          <a:ea typeface="+mn-ea"/>
        </a:defRPr>
      </a:lvl6pPr>
      <a:lvl7pPr marL="2971800" indent="-228600" algn="l" rtl="0" fontAlgn="base">
        <a:spcBef>
          <a:spcPct val="20000"/>
        </a:spcBef>
        <a:spcAft>
          <a:spcPct val="0"/>
        </a:spcAft>
        <a:buChar char="»"/>
        <a:defRPr kumimoji="1" sz="2000">
          <a:solidFill>
            <a:srgbClr val="222268"/>
          </a:solidFill>
          <a:latin typeface="+mn-lt"/>
          <a:ea typeface="+mn-ea"/>
        </a:defRPr>
      </a:lvl7pPr>
      <a:lvl8pPr marL="3429000" indent="-228600" algn="l" rtl="0" fontAlgn="base">
        <a:spcBef>
          <a:spcPct val="20000"/>
        </a:spcBef>
        <a:spcAft>
          <a:spcPct val="0"/>
        </a:spcAft>
        <a:buChar char="»"/>
        <a:defRPr kumimoji="1" sz="2000">
          <a:solidFill>
            <a:srgbClr val="222268"/>
          </a:solidFill>
          <a:latin typeface="+mn-lt"/>
          <a:ea typeface="+mn-ea"/>
        </a:defRPr>
      </a:lvl8pPr>
      <a:lvl9pPr marL="3886200" indent="-228600" algn="l" rtl="0" fontAlgn="base">
        <a:spcBef>
          <a:spcPct val="20000"/>
        </a:spcBef>
        <a:spcAft>
          <a:spcPct val="0"/>
        </a:spcAft>
        <a:buChar char="»"/>
        <a:defRPr kumimoji="1" sz="2000">
          <a:solidFill>
            <a:srgbClr val="222268"/>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34" name="Picture 7" descr="物理底圖-2"/>
          <p:cNvPicPr>
            <a:picLocks noChangeAspect="1" noChangeArrowheads="1"/>
          </p:cNvPicPr>
          <p:nvPr userDrawn="1"/>
        </p:nvPicPr>
        <p:blipFill>
          <a:blip r:embed="rId13" cstate="print"/>
          <a:srcRect/>
          <a:stretch>
            <a:fillRect/>
          </a:stretch>
        </p:blipFill>
        <p:spPr bwMode="auto">
          <a:xfrm>
            <a:off x="0" y="0"/>
            <a:ext cx="9144000" cy="6864350"/>
          </a:xfrm>
          <a:prstGeom prst="rect">
            <a:avLst/>
          </a:prstGeom>
          <a:noFill/>
          <a:ln w="9525">
            <a:noFill/>
            <a:miter lim="800000"/>
            <a:headEnd/>
            <a:tailEnd/>
          </a:ln>
        </p:spPr>
      </p:pic>
      <p:sp>
        <p:nvSpPr>
          <p:cNvPr id="1027" name="Rectangle 8"/>
          <p:cNvSpPr>
            <a:spLocks noChangeArrowheads="1"/>
          </p:cNvSpPr>
          <p:nvPr userDrawn="1"/>
        </p:nvSpPr>
        <p:spPr bwMode="auto">
          <a:xfrm>
            <a:off x="0" y="0"/>
            <a:ext cx="9144000" cy="4267200"/>
          </a:xfrm>
          <a:prstGeom prst="rect">
            <a:avLst/>
          </a:prstGeom>
          <a:solidFill>
            <a:schemeClr val="bg1">
              <a:alpha val="39999"/>
            </a:schemeClr>
          </a:solidFill>
          <a:ln w="9525">
            <a:noFill/>
            <a:miter lim="800000"/>
            <a:headEnd/>
            <a:tailEnd/>
          </a:ln>
          <a:effectLst/>
        </p:spPr>
        <p:txBody>
          <a:bodyPr wrap="none" anchor="ctr"/>
          <a:lstStyle/>
          <a:p>
            <a:pPr fontAlgn="base">
              <a:spcBef>
                <a:spcPct val="0"/>
              </a:spcBef>
              <a:spcAft>
                <a:spcPct val="0"/>
              </a:spcAft>
              <a:defRPr/>
            </a:pPr>
            <a:endParaRPr kumimoji="1" lang="zh-TW" altLang="en-US">
              <a:solidFill>
                <a:srgbClr val="000000"/>
              </a:solidFill>
              <a:latin typeface="Calibri" pitchFamily="34" charset="0"/>
            </a:endParaRPr>
          </a:p>
        </p:txBody>
      </p:sp>
      <p:sp>
        <p:nvSpPr>
          <p:cNvPr id="1843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843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2"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a:defRPr kumimoji="0" sz="1400">
                <a:ea typeface="新細明體" pitchFamily="18" charset="-120"/>
              </a:defRPr>
            </a:lvl1pPr>
          </a:lstStyle>
          <a:p>
            <a:pPr fontAlgn="base">
              <a:spcBef>
                <a:spcPct val="0"/>
              </a:spcBef>
              <a:spcAft>
                <a:spcPct val="0"/>
              </a:spcAft>
              <a:defRPr/>
            </a:pPr>
            <a:endParaRPr lang="en-US" altLang="zh-TW">
              <a:solidFill>
                <a:srgbClr val="000000"/>
              </a:solidFill>
              <a:latin typeface="Calibri" pitchFamily="34"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kumimoji="0" sz="1400">
                <a:ea typeface="新細明體" pitchFamily="18" charset="-120"/>
              </a:defRPr>
            </a:lvl1pPr>
          </a:lstStyle>
          <a:p>
            <a:pPr fontAlgn="base">
              <a:spcBef>
                <a:spcPct val="0"/>
              </a:spcBef>
              <a:spcAft>
                <a:spcPct val="0"/>
              </a:spcAft>
              <a:defRPr/>
            </a:pPr>
            <a:fld id="{EDC5A504-61A5-4B5A-97CB-8BC526E70342}" type="slidenum">
              <a:rPr lang="en-US" altLang="zh-TW">
                <a:solidFill>
                  <a:srgbClr val="000000"/>
                </a:solidFill>
                <a:latin typeface="Calibri" pitchFamily="34" charset="0"/>
              </a:rPr>
              <a:pPr fontAlgn="base">
                <a:spcBef>
                  <a:spcPct val="0"/>
                </a:spcBef>
                <a:spcAft>
                  <a:spcPct val="0"/>
                </a:spcAft>
                <a:defRPr/>
              </a:pPr>
              <a:t>‹#›</a:t>
            </a:fld>
            <a:endParaRPr lang="en-US" altLang="zh-TW">
              <a:solidFill>
                <a:srgbClr val="000000"/>
              </a:solidFill>
              <a:latin typeface="Calibri" pitchFamily="34" charset="0"/>
            </a:endParaRPr>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iming>
    <p:tnLst>
      <p:par>
        <p:cTn id="1" dur="indefinite" restart="never" nodeType="tmRoot"/>
      </p:par>
    </p:tnLst>
  </p:timing>
  <p:txStyles>
    <p:titleStyle>
      <a:lvl1pPr algn="ctr" rtl="0" eaLnBrk="0" fontAlgn="base" hangingPunct="0">
        <a:spcBef>
          <a:spcPct val="0"/>
        </a:spcBef>
        <a:spcAft>
          <a:spcPct val="0"/>
        </a:spcAft>
        <a:defRPr kumimoji="1" sz="4000">
          <a:solidFill>
            <a:srgbClr val="262673"/>
          </a:solidFill>
          <a:latin typeface="標楷體" pitchFamily="65" charset="-120"/>
          <a:ea typeface="標楷體" pitchFamily="65" charset="-120"/>
          <a:cs typeface="+mj-cs"/>
        </a:defRPr>
      </a:lvl1pPr>
      <a:lvl2pPr algn="ctr" rtl="0" eaLnBrk="0" fontAlgn="base" hangingPunct="0">
        <a:spcBef>
          <a:spcPct val="0"/>
        </a:spcBef>
        <a:spcAft>
          <a:spcPct val="0"/>
        </a:spcAft>
        <a:defRPr kumimoji="1" sz="4000">
          <a:solidFill>
            <a:srgbClr val="262673"/>
          </a:solidFill>
          <a:latin typeface="標楷體" pitchFamily="65" charset="-120"/>
          <a:ea typeface="標楷體" pitchFamily="65" charset="-120"/>
        </a:defRPr>
      </a:lvl2pPr>
      <a:lvl3pPr algn="ctr" rtl="0" eaLnBrk="0" fontAlgn="base" hangingPunct="0">
        <a:spcBef>
          <a:spcPct val="0"/>
        </a:spcBef>
        <a:spcAft>
          <a:spcPct val="0"/>
        </a:spcAft>
        <a:defRPr kumimoji="1" sz="4000">
          <a:solidFill>
            <a:srgbClr val="262673"/>
          </a:solidFill>
          <a:latin typeface="標楷體" pitchFamily="65" charset="-120"/>
          <a:ea typeface="標楷體" pitchFamily="65" charset="-120"/>
        </a:defRPr>
      </a:lvl3pPr>
      <a:lvl4pPr algn="ctr" rtl="0" eaLnBrk="0" fontAlgn="base" hangingPunct="0">
        <a:spcBef>
          <a:spcPct val="0"/>
        </a:spcBef>
        <a:spcAft>
          <a:spcPct val="0"/>
        </a:spcAft>
        <a:defRPr kumimoji="1" sz="4000">
          <a:solidFill>
            <a:srgbClr val="262673"/>
          </a:solidFill>
          <a:latin typeface="標楷體" pitchFamily="65" charset="-120"/>
          <a:ea typeface="標楷體" pitchFamily="65" charset="-120"/>
        </a:defRPr>
      </a:lvl4pPr>
      <a:lvl5pPr algn="ctr" rtl="0" eaLnBrk="0" fontAlgn="base" hangingPunct="0">
        <a:spcBef>
          <a:spcPct val="0"/>
        </a:spcBef>
        <a:spcAft>
          <a:spcPct val="0"/>
        </a:spcAft>
        <a:defRPr kumimoji="1" sz="4000">
          <a:solidFill>
            <a:srgbClr val="262673"/>
          </a:solidFill>
          <a:latin typeface="標楷體" pitchFamily="65" charset="-120"/>
          <a:ea typeface="標楷體" pitchFamily="65"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rgbClr val="222268"/>
          </a:solidFill>
          <a:latin typeface="標楷體" pitchFamily="65" charset="-120"/>
          <a:ea typeface="標楷體" pitchFamily="65" charset="-120"/>
          <a:cs typeface="+mn-cs"/>
        </a:defRPr>
      </a:lvl1pPr>
      <a:lvl2pPr marL="742950" indent="-285750" algn="l" rtl="0" eaLnBrk="0" fontAlgn="base" hangingPunct="0">
        <a:spcBef>
          <a:spcPct val="20000"/>
        </a:spcBef>
        <a:spcAft>
          <a:spcPct val="0"/>
        </a:spcAft>
        <a:buChar char="–"/>
        <a:defRPr kumimoji="1" sz="2800">
          <a:solidFill>
            <a:srgbClr val="222268"/>
          </a:solidFill>
          <a:latin typeface="標楷體" pitchFamily="65" charset="-120"/>
          <a:ea typeface="標楷體" pitchFamily="65" charset="-120"/>
        </a:defRPr>
      </a:lvl2pPr>
      <a:lvl3pPr marL="1143000" indent="-228600" algn="l" rtl="0" eaLnBrk="0" fontAlgn="base" hangingPunct="0">
        <a:spcBef>
          <a:spcPct val="20000"/>
        </a:spcBef>
        <a:spcAft>
          <a:spcPct val="0"/>
        </a:spcAft>
        <a:buChar char="•"/>
        <a:defRPr kumimoji="1" sz="2400">
          <a:solidFill>
            <a:srgbClr val="222268"/>
          </a:solidFill>
          <a:latin typeface="標楷體" pitchFamily="65" charset="-120"/>
          <a:ea typeface="標楷體" pitchFamily="65" charset="-120"/>
        </a:defRPr>
      </a:lvl3pPr>
      <a:lvl4pPr marL="1600200" indent="-228600" algn="l" rtl="0" eaLnBrk="0" fontAlgn="base" hangingPunct="0">
        <a:spcBef>
          <a:spcPct val="20000"/>
        </a:spcBef>
        <a:spcAft>
          <a:spcPct val="0"/>
        </a:spcAft>
        <a:buChar char="–"/>
        <a:defRPr kumimoji="1" sz="2000">
          <a:solidFill>
            <a:srgbClr val="222268"/>
          </a:solidFill>
          <a:latin typeface="標楷體" pitchFamily="65" charset="-120"/>
          <a:ea typeface="標楷體" pitchFamily="65" charset="-120"/>
        </a:defRPr>
      </a:lvl4pPr>
      <a:lvl5pPr marL="2057400" indent="-228600" algn="l" rtl="0" eaLnBrk="0" fontAlgn="base" hangingPunct="0">
        <a:spcBef>
          <a:spcPct val="20000"/>
        </a:spcBef>
        <a:spcAft>
          <a:spcPct val="0"/>
        </a:spcAft>
        <a:buChar char="»"/>
        <a:defRPr kumimoji="1" sz="2000">
          <a:solidFill>
            <a:srgbClr val="222268"/>
          </a:solidFill>
          <a:latin typeface="標楷體" pitchFamily="65" charset="-120"/>
          <a:ea typeface="標楷體" pitchFamily="65" charset="-120"/>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7890" name="Picture 7"/>
          <p:cNvPicPr>
            <a:picLocks noChangeAspect="1" noChangeArrowheads="1"/>
          </p:cNvPicPr>
          <p:nvPr/>
        </p:nvPicPr>
        <p:blipFill>
          <a:blip r:embed="rId15" cstate="print"/>
          <a:srcRect t="-2" b="24435"/>
          <a:stretch>
            <a:fillRect/>
          </a:stretch>
        </p:blipFill>
        <p:spPr bwMode="auto">
          <a:xfrm>
            <a:off x="0" y="0"/>
            <a:ext cx="1258888" cy="941388"/>
          </a:xfrm>
          <a:prstGeom prst="rect">
            <a:avLst/>
          </a:prstGeom>
          <a:noFill/>
          <a:ln w="9525">
            <a:noFill/>
            <a:miter lim="800000"/>
            <a:headEnd/>
            <a:tailEnd/>
          </a:ln>
        </p:spPr>
      </p:pic>
      <p:sp>
        <p:nvSpPr>
          <p:cNvPr id="37891" name="標題版面配置區 1"/>
          <p:cNvSpPr>
            <a:spLocks noGrp="1"/>
          </p:cNvSpPr>
          <p:nvPr>
            <p:ph type="title"/>
          </p:nvPr>
        </p:nvSpPr>
        <p:spPr bwMode="auto">
          <a:xfrm>
            <a:off x="468313" y="2603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7892" name="文字版面配置區 2"/>
          <p:cNvSpPr>
            <a:spLocks noGrp="1"/>
          </p:cNvSpPr>
          <p:nvPr>
            <p:ph type="body" idx="1"/>
          </p:nvPr>
        </p:nvSpPr>
        <p:spPr bwMode="auto">
          <a:xfrm>
            <a:off x="468313" y="162877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68313" y="6308725"/>
            <a:ext cx="2133600" cy="365125"/>
          </a:xfrm>
          <a:prstGeom prst="rect">
            <a:avLst/>
          </a:prstGeom>
        </p:spPr>
        <p:txBody>
          <a:bodyPr vert="horz" wrap="square" lIns="91440" tIns="45720" rIns="91440" bIns="45720" numCol="1" anchor="ctr" anchorCtr="0" compatLnSpc="1">
            <a:prstTxWarp prst="textNoShape">
              <a:avLst/>
            </a:prstTxWarp>
          </a:bodyPr>
          <a:lstStyle>
            <a:lvl1pPr>
              <a:defRPr kumimoji="0" sz="1200">
                <a:ea typeface="新細明體" pitchFamily="18" charset="-120"/>
              </a:defRPr>
            </a:lvl1pPr>
          </a:lstStyle>
          <a:p>
            <a:pPr fontAlgn="base">
              <a:spcBef>
                <a:spcPct val="0"/>
              </a:spcBef>
              <a:spcAft>
                <a:spcPct val="0"/>
              </a:spcAft>
              <a:defRPr/>
            </a:pPr>
            <a:fld id="{96AF838F-4446-4B0C-9278-08A102462F8F}" type="datetimeFigureOut">
              <a:rPr lang="zh-TW" altLang="en-US">
                <a:solidFill>
                  <a:prstClr val="black"/>
                </a:solidFill>
              </a:rPr>
              <a:pPr fontAlgn="base">
                <a:spcBef>
                  <a:spcPct val="0"/>
                </a:spcBef>
                <a:spcAft>
                  <a:spcPct val="0"/>
                </a:spcAft>
                <a:defRPr/>
              </a:pPr>
              <a:t>2014/4/29</a:t>
            </a:fld>
            <a:endParaRPr lang="en-US" altLang="zh-TW">
              <a:solidFill>
                <a:prstClr val="black"/>
              </a:solidFill>
            </a:endParaRPr>
          </a:p>
        </p:txBody>
      </p:sp>
      <p:sp>
        <p:nvSpPr>
          <p:cNvPr id="5" name="頁尾版面配置區 4"/>
          <p:cNvSpPr>
            <a:spLocks noGrp="1"/>
          </p:cNvSpPr>
          <p:nvPr>
            <p:ph type="ftr" sz="quarter" idx="3"/>
          </p:nvPr>
        </p:nvSpPr>
        <p:spPr>
          <a:xfrm>
            <a:off x="3132138" y="6308725"/>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kumimoji="0" sz="1200">
                <a:ea typeface="新細明體" pitchFamily="18" charset="-120"/>
              </a:defRPr>
            </a:lvl1pPr>
          </a:lstStyle>
          <a:p>
            <a:pPr fontAlgn="base">
              <a:spcBef>
                <a:spcPct val="0"/>
              </a:spcBef>
              <a:spcAft>
                <a:spcPct val="0"/>
              </a:spcAft>
              <a:defRPr/>
            </a:pPr>
            <a:endParaRPr lang="zh-TW" altLang="en-US">
              <a:solidFill>
                <a:prstClr val="black"/>
              </a:solidFill>
            </a:endParaRPr>
          </a:p>
        </p:txBody>
      </p:sp>
      <p:sp>
        <p:nvSpPr>
          <p:cNvPr id="6" name="投影片編號版面配置區 5"/>
          <p:cNvSpPr>
            <a:spLocks noGrp="1"/>
          </p:cNvSpPr>
          <p:nvPr>
            <p:ph type="sldNum" sz="quarter" idx="4"/>
          </p:nvPr>
        </p:nvSpPr>
        <p:spPr>
          <a:xfrm>
            <a:off x="6588125" y="6308725"/>
            <a:ext cx="21336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ea typeface="新細明體" pitchFamily="18" charset="-120"/>
              </a:defRPr>
            </a:lvl1pPr>
          </a:lstStyle>
          <a:p>
            <a:pPr fontAlgn="base">
              <a:spcBef>
                <a:spcPct val="0"/>
              </a:spcBef>
              <a:spcAft>
                <a:spcPct val="0"/>
              </a:spcAft>
              <a:defRPr/>
            </a:pPr>
            <a:fld id="{3BBFD82F-7F06-4D29-85EB-1729FFC045EB}" type="slidenum">
              <a:rPr lang="zh-TW" altLang="en-US">
                <a:solidFill>
                  <a:prstClr val="black"/>
                </a:solidFill>
              </a:rPr>
              <a:pPr fontAlgn="base">
                <a:spcBef>
                  <a:spcPct val="0"/>
                </a:spcBef>
                <a:spcAft>
                  <a:spcPct val="0"/>
                </a:spcAft>
                <a:defRPr/>
              </a:pPr>
              <a:t>‹#›</a:t>
            </a:fld>
            <a:endParaRPr lang="en-US" altLang="zh-TW">
              <a:solidFill>
                <a:prstClr val="black"/>
              </a:solidFill>
            </a:endParaRPr>
          </a:p>
        </p:txBody>
      </p:sp>
      <p:pic>
        <p:nvPicPr>
          <p:cNvPr id="37896" name="圖片 10"/>
          <p:cNvPicPr>
            <a:picLocks/>
          </p:cNvPicPr>
          <p:nvPr/>
        </p:nvPicPr>
        <p:blipFill>
          <a:blip r:embed="rId16" cstate="print"/>
          <a:srcRect/>
          <a:stretch>
            <a:fillRect/>
          </a:stretch>
        </p:blipFill>
        <p:spPr bwMode="auto">
          <a:xfrm>
            <a:off x="142875" y="927100"/>
            <a:ext cx="973138" cy="323850"/>
          </a:xfrm>
          <a:prstGeom prst="rect">
            <a:avLst/>
          </a:prstGeom>
          <a:noFill/>
          <a:ln w="9525">
            <a:noFill/>
            <a:miter lim="800000"/>
            <a:headEnd/>
            <a:tailEnd/>
          </a:ln>
        </p:spPr>
      </p:pic>
      <p:sp>
        <p:nvSpPr>
          <p:cNvPr id="37897" name="WordArt 9"/>
          <p:cNvSpPr>
            <a:spLocks noChangeArrowheads="1" noChangeShapeType="1" noTextEdit="1"/>
          </p:cNvSpPr>
          <p:nvPr userDrawn="1"/>
        </p:nvSpPr>
        <p:spPr bwMode="auto">
          <a:xfrm>
            <a:off x="8486775" y="44450"/>
            <a:ext cx="622300" cy="293688"/>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kumimoji="1" lang="en-US" altLang="zh-TW" sz="3600" kern="10">
                <a:ln w="9525">
                  <a:solidFill>
                    <a:srgbClr val="000000"/>
                  </a:solidFill>
                  <a:round/>
                  <a:headEnd/>
                  <a:tailEnd/>
                </a:ln>
                <a:solidFill>
                  <a:srgbClr val="000000"/>
                </a:solidFill>
                <a:latin typeface="Times New Roman"/>
                <a:cs typeface="Times New Roman"/>
              </a:rPr>
              <a:t>6-4</a:t>
            </a:r>
            <a:endParaRPr kumimoji="1" lang="zh-TW" altLang="en-US" sz="3600" kern="10">
              <a:ln w="9525">
                <a:solidFill>
                  <a:srgbClr val="000000"/>
                </a:solidFill>
                <a:round/>
                <a:headEnd/>
                <a:tailEnd/>
              </a:ln>
              <a:solidFill>
                <a:srgbClr val="000000"/>
              </a:solidFill>
              <a:latin typeface="Times New Roman"/>
              <a:cs typeface="Times New Roman"/>
            </a:endParaRPr>
          </a:p>
        </p:txBody>
      </p:sp>
    </p:spTree>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Lst>
  <p:txStyles>
    <p:titleStyle>
      <a:lvl1pPr algn="ctr" rtl="0" eaLnBrk="0" fontAlgn="base" hangingPunct="0">
        <a:spcBef>
          <a:spcPct val="0"/>
        </a:spcBef>
        <a:spcAft>
          <a:spcPct val="0"/>
        </a:spcAft>
        <a:defRPr sz="4400" b="1" kern="1200">
          <a:solidFill>
            <a:srgbClr val="8B00BC"/>
          </a:solidFill>
          <a:latin typeface="+mj-lt"/>
          <a:ea typeface="標楷體" pitchFamily="65" charset="-120"/>
          <a:cs typeface="+mj-cs"/>
        </a:defRPr>
      </a:lvl1pPr>
      <a:lvl2pPr algn="ctr" rtl="0" eaLnBrk="0" fontAlgn="base" hangingPunct="0">
        <a:spcBef>
          <a:spcPct val="0"/>
        </a:spcBef>
        <a:spcAft>
          <a:spcPct val="0"/>
        </a:spcAft>
        <a:defRPr sz="4400" b="1">
          <a:solidFill>
            <a:srgbClr val="8B00BC"/>
          </a:solidFill>
          <a:latin typeface="Calibri" pitchFamily="34" charset="0"/>
          <a:ea typeface="標楷體" pitchFamily="65" charset="-120"/>
        </a:defRPr>
      </a:lvl2pPr>
      <a:lvl3pPr algn="ctr" rtl="0" eaLnBrk="0" fontAlgn="base" hangingPunct="0">
        <a:spcBef>
          <a:spcPct val="0"/>
        </a:spcBef>
        <a:spcAft>
          <a:spcPct val="0"/>
        </a:spcAft>
        <a:defRPr sz="4400" b="1">
          <a:solidFill>
            <a:srgbClr val="8B00BC"/>
          </a:solidFill>
          <a:latin typeface="Calibri" pitchFamily="34" charset="0"/>
          <a:ea typeface="標楷體" pitchFamily="65" charset="-120"/>
        </a:defRPr>
      </a:lvl3pPr>
      <a:lvl4pPr algn="ctr" rtl="0" eaLnBrk="0" fontAlgn="base" hangingPunct="0">
        <a:spcBef>
          <a:spcPct val="0"/>
        </a:spcBef>
        <a:spcAft>
          <a:spcPct val="0"/>
        </a:spcAft>
        <a:defRPr sz="4400" b="1">
          <a:solidFill>
            <a:srgbClr val="8B00BC"/>
          </a:solidFill>
          <a:latin typeface="Calibri" pitchFamily="34" charset="0"/>
          <a:ea typeface="標楷體" pitchFamily="65" charset="-120"/>
        </a:defRPr>
      </a:lvl4pPr>
      <a:lvl5pPr algn="ctr" rtl="0" eaLnBrk="0" fontAlgn="base" hangingPunct="0">
        <a:spcBef>
          <a:spcPct val="0"/>
        </a:spcBef>
        <a:spcAft>
          <a:spcPct val="0"/>
        </a:spcAft>
        <a:defRPr sz="4400" b="1">
          <a:solidFill>
            <a:srgbClr val="8B00BC"/>
          </a:solidFill>
          <a:latin typeface="Calibri" pitchFamily="34" charset="0"/>
          <a:ea typeface="標楷體" pitchFamily="65"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標楷體" pitchFamily="65" charset="-12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標楷體" pitchFamily="65" charset="-12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標楷體" pitchFamily="65" charset="-12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標楷體" pitchFamily="65" charset="-12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標楷體" pitchFamily="65" charset="-12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914" name="Picture 7" descr="物理底圖-2"/>
          <p:cNvPicPr>
            <a:picLocks noChangeAspect="1" noChangeArrowheads="1"/>
          </p:cNvPicPr>
          <p:nvPr userDrawn="1"/>
        </p:nvPicPr>
        <p:blipFill>
          <a:blip r:embed="rId13" cstate="print"/>
          <a:srcRect/>
          <a:stretch>
            <a:fillRect/>
          </a:stretch>
        </p:blipFill>
        <p:spPr bwMode="auto">
          <a:xfrm>
            <a:off x="0" y="0"/>
            <a:ext cx="9144000" cy="6864350"/>
          </a:xfrm>
          <a:prstGeom prst="rect">
            <a:avLst/>
          </a:prstGeom>
          <a:noFill/>
          <a:ln w="9525">
            <a:noFill/>
            <a:miter lim="800000"/>
            <a:headEnd/>
            <a:tailEnd/>
          </a:ln>
        </p:spPr>
      </p:pic>
      <p:sp>
        <p:nvSpPr>
          <p:cNvPr id="1027" name="Rectangle 8"/>
          <p:cNvSpPr>
            <a:spLocks noChangeArrowheads="1"/>
          </p:cNvSpPr>
          <p:nvPr userDrawn="1"/>
        </p:nvSpPr>
        <p:spPr bwMode="auto">
          <a:xfrm>
            <a:off x="0" y="0"/>
            <a:ext cx="9144000" cy="4267200"/>
          </a:xfrm>
          <a:prstGeom prst="rect">
            <a:avLst/>
          </a:prstGeom>
          <a:solidFill>
            <a:schemeClr val="bg1">
              <a:alpha val="39999"/>
            </a:schemeClr>
          </a:solidFill>
          <a:ln w="9525">
            <a:noFill/>
            <a:miter lim="800000"/>
            <a:headEnd/>
            <a:tailEnd/>
          </a:ln>
          <a:effectLst/>
        </p:spPr>
        <p:txBody>
          <a:bodyPr wrap="none" anchor="ctr"/>
          <a:lstStyle/>
          <a:p>
            <a:pPr fontAlgn="base">
              <a:spcBef>
                <a:spcPct val="0"/>
              </a:spcBef>
              <a:spcAft>
                <a:spcPct val="0"/>
              </a:spcAft>
              <a:defRPr/>
            </a:pPr>
            <a:endParaRPr kumimoji="1" lang="zh-TW" altLang="en-US">
              <a:solidFill>
                <a:srgbClr val="000000"/>
              </a:solidFill>
              <a:latin typeface="Calibri" pitchFamily="34" charset="0"/>
            </a:endParaRPr>
          </a:p>
        </p:txBody>
      </p:sp>
      <p:sp>
        <p:nvSpPr>
          <p:cNvPr id="3891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891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2"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a:defRPr kumimoji="0" sz="1400">
                <a:ea typeface="新細明體" pitchFamily="18" charset="-120"/>
              </a:defRPr>
            </a:lvl1pPr>
          </a:lstStyle>
          <a:p>
            <a:pPr fontAlgn="base">
              <a:spcBef>
                <a:spcPct val="0"/>
              </a:spcBef>
              <a:spcAft>
                <a:spcPct val="0"/>
              </a:spcAft>
              <a:defRPr/>
            </a:pPr>
            <a:endParaRPr lang="en-US" altLang="zh-TW">
              <a:solidFill>
                <a:srgbClr val="000000"/>
              </a:solidFill>
              <a:latin typeface="Calibri" pitchFamily="34"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kumimoji="0" sz="1400">
                <a:ea typeface="新細明體" pitchFamily="18" charset="-120"/>
              </a:defRPr>
            </a:lvl1pPr>
          </a:lstStyle>
          <a:p>
            <a:pPr fontAlgn="base">
              <a:spcBef>
                <a:spcPct val="0"/>
              </a:spcBef>
              <a:spcAft>
                <a:spcPct val="0"/>
              </a:spcAft>
              <a:defRPr/>
            </a:pPr>
            <a:fld id="{98D99AB8-4106-4A87-B98B-E375F9FACB00}" type="slidenum">
              <a:rPr lang="en-US" altLang="zh-TW">
                <a:solidFill>
                  <a:srgbClr val="000000"/>
                </a:solidFill>
                <a:latin typeface="Calibri" pitchFamily="34" charset="0"/>
              </a:rPr>
              <a:pPr fontAlgn="base">
                <a:spcBef>
                  <a:spcPct val="0"/>
                </a:spcBef>
                <a:spcAft>
                  <a:spcPct val="0"/>
                </a:spcAft>
                <a:defRPr/>
              </a:pPr>
              <a:t>‹#›</a:t>
            </a:fld>
            <a:endParaRPr lang="en-US" altLang="zh-TW">
              <a:solidFill>
                <a:srgbClr val="000000"/>
              </a:solidFill>
              <a:latin typeface="Calibri" pitchFamily="34" charset="0"/>
            </a:endParaRPr>
          </a:p>
        </p:txBody>
      </p:sp>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iming>
    <p:tnLst>
      <p:par>
        <p:cTn id="1" dur="indefinite" restart="never" nodeType="tmRoot"/>
      </p:par>
    </p:tnLst>
  </p:timing>
  <p:txStyles>
    <p:titleStyle>
      <a:lvl1pPr algn="ctr" rtl="0" eaLnBrk="0" fontAlgn="base" hangingPunct="0">
        <a:spcBef>
          <a:spcPct val="0"/>
        </a:spcBef>
        <a:spcAft>
          <a:spcPct val="0"/>
        </a:spcAft>
        <a:defRPr kumimoji="1" sz="4000">
          <a:solidFill>
            <a:srgbClr val="262673"/>
          </a:solidFill>
          <a:latin typeface="標楷體" pitchFamily="65" charset="-120"/>
          <a:ea typeface="標楷體" pitchFamily="65" charset="-120"/>
          <a:cs typeface="+mj-cs"/>
        </a:defRPr>
      </a:lvl1pPr>
      <a:lvl2pPr algn="ctr" rtl="0" eaLnBrk="0" fontAlgn="base" hangingPunct="0">
        <a:spcBef>
          <a:spcPct val="0"/>
        </a:spcBef>
        <a:spcAft>
          <a:spcPct val="0"/>
        </a:spcAft>
        <a:defRPr kumimoji="1" sz="4000">
          <a:solidFill>
            <a:srgbClr val="262673"/>
          </a:solidFill>
          <a:latin typeface="標楷體" pitchFamily="65" charset="-120"/>
          <a:ea typeface="標楷體" pitchFamily="65" charset="-120"/>
        </a:defRPr>
      </a:lvl2pPr>
      <a:lvl3pPr algn="ctr" rtl="0" eaLnBrk="0" fontAlgn="base" hangingPunct="0">
        <a:spcBef>
          <a:spcPct val="0"/>
        </a:spcBef>
        <a:spcAft>
          <a:spcPct val="0"/>
        </a:spcAft>
        <a:defRPr kumimoji="1" sz="4000">
          <a:solidFill>
            <a:srgbClr val="262673"/>
          </a:solidFill>
          <a:latin typeface="標楷體" pitchFamily="65" charset="-120"/>
          <a:ea typeface="標楷體" pitchFamily="65" charset="-120"/>
        </a:defRPr>
      </a:lvl3pPr>
      <a:lvl4pPr algn="ctr" rtl="0" eaLnBrk="0" fontAlgn="base" hangingPunct="0">
        <a:spcBef>
          <a:spcPct val="0"/>
        </a:spcBef>
        <a:spcAft>
          <a:spcPct val="0"/>
        </a:spcAft>
        <a:defRPr kumimoji="1" sz="4000">
          <a:solidFill>
            <a:srgbClr val="262673"/>
          </a:solidFill>
          <a:latin typeface="標楷體" pitchFamily="65" charset="-120"/>
          <a:ea typeface="標楷體" pitchFamily="65" charset="-120"/>
        </a:defRPr>
      </a:lvl4pPr>
      <a:lvl5pPr algn="ctr" rtl="0" eaLnBrk="0" fontAlgn="base" hangingPunct="0">
        <a:spcBef>
          <a:spcPct val="0"/>
        </a:spcBef>
        <a:spcAft>
          <a:spcPct val="0"/>
        </a:spcAft>
        <a:defRPr kumimoji="1" sz="4000">
          <a:solidFill>
            <a:srgbClr val="262673"/>
          </a:solidFill>
          <a:latin typeface="標楷體" pitchFamily="65" charset="-120"/>
          <a:ea typeface="標楷體" pitchFamily="65"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rgbClr val="222268"/>
          </a:solidFill>
          <a:latin typeface="標楷體" pitchFamily="65" charset="-120"/>
          <a:ea typeface="標楷體" pitchFamily="65" charset="-120"/>
          <a:cs typeface="+mn-cs"/>
        </a:defRPr>
      </a:lvl1pPr>
      <a:lvl2pPr marL="742950" indent="-285750" algn="l" rtl="0" eaLnBrk="0" fontAlgn="base" hangingPunct="0">
        <a:spcBef>
          <a:spcPct val="20000"/>
        </a:spcBef>
        <a:spcAft>
          <a:spcPct val="0"/>
        </a:spcAft>
        <a:buChar char="–"/>
        <a:defRPr kumimoji="1" sz="2800">
          <a:solidFill>
            <a:srgbClr val="222268"/>
          </a:solidFill>
          <a:latin typeface="標楷體" pitchFamily="65" charset="-120"/>
          <a:ea typeface="標楷體" pitchFamily="65" charset="-120"/>
        </a:defRPr>
      </a:lvl2pPr>
      <a:lvl3pPr marL="1143000" indent="-228600" algn="l" rtl="0" eaLnBrk="0" fontAlgn="base" hangingPunct="0">
        <a:spcBef>
          <a:spcPct val="20000"/>
        </a:spcBef>
        <a:spcAft>
          <a:spcPct val="0"/>
        </a:spcAft>
        <a:buChar char="•"/>
        <a:defRPr kumimoji="1" sz="2400">
          <a:solidFill>
            <a:srgbClr val="222268"/>
          </a:solidFill>
          <a:latin typeface="標楷體" pitchFamily="65" charset="-120"/>
          <a:ea typeface="標楷體" pitchFamily="65" charset="-120"/>
        </a:defRPr>
      </a:lvl3pPr>
      <a:lvl4pPr marL="1600200" indent="-228600" algn="l" rtl="0" eaLnBrk="0" fontAlgn="base" hangingPunct="0">
        <a:spcBef>
          <a:spcPct val="20000"/>
        </a:spcBef>
        <a:spcAft>
          <a:spcPct val="0"/>
        </a:spcAft>
        <a:buChar char="–"/>
        <a:defRPr kumimoji="1" sz="2000">
          <a:solidFill>
            <a:srgbClr val="222268"/>
          </a:solidFill>
          <a:latin typeface="標楷體" pitchFamily="65" charset="-120"/>
          <a:ea typeface="標楷體" pitchFamily="65" charset="-120"/>
        </a:defRPr>
      </a:lvl4pPr>
      <a:lvl5pPr marL="2057400" indent="-228600" algn="l" rtl="0" eaLnBrk="0" fontAlgn="base" hangingPunct="0">
        <a:spcBef>
          <a:spcPct val="20000"/>
        </a:spcBef>
        <a:spcAft>
          <a:spcPct val="0"/>
        </a:spcAft>
        <a:buChar char="»"/>
        <a:defRPr kumimoji="1" sz="2000">
          <a:solidFill>
            <a:srgbClr val="222268"/>
          </a:solidFill>
          <a:latin typeface="標楷體" pitchFamily="65" charset="-120"/>
          <a:ea typeface="標楷體" pitchFamily="65" charset="-120"/>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1378" name="Picture 7" descr="物理底圖-2"/>
          <p:cNvPicPr>
            <a:picLocks noChangeAspect="1" noChangeArrowheads="1"/>
          </p:cNvPicPr>
          <p:nvPr userDrawn="1"/>
        </p:nvPicPr>
        <p:blipFill>
          <a:blip r:embed="rId13" cstate="print"/>
          <a:srcRect/>
          <a:stretch>
            <a:fillRect/>
          </a:stretch>
        </p:blipFill>
        <p:spPr bwMode="auto">
          <a:xfrm>
            <a:off x="0" y="0"/>
            <a:ext cx="9144000" cy="6864350"/>
          </a:xfrm>
          <a:prstGeom prst="rect">
            <a:avLst/>
          </a:prstGeom>
          <a:noFill/>
          <a:ln w="9525">
            <a:noFill/>
            <a:miter lim="800000"/>
            <a:headEnd/>
            <a:tailEnd/>
          </a:ln>
        </p:spPr>
      </p:pic>
      <p:sp>
        <p:nvSpPr>
          <p:cNvPr id="101379" name="Rectangle 8"/>
          <p:cNvSpPr>
            <a:spLocks noChangeArrowheads="1"/>
          </p:cNvSpPr>
          <p:nvPr userDrawn="1"/>
        </p:nvSpPr>
        <p:spPr bwMode="auto">
          <a:xfrm>
            <a:off x="0" y="0"/>
            <a:ext cx="9144000" cy="4267200"/>
          </a:xfrm>
          <a:prstGeom prst="rect">
            <a:avLst/>
          </a:prstGeom>
          <a:solidFill>
            <a:schemeClr val="bg1">
              <a:alpha val="39999"/>
            </a:schemeClr>
          </a:solidFill>
          <a:ln w="9525">
            <a:noFill/>
            <a:miter lim="800000"/>
            <a:headEnd/>
            <a:tailEnd/>
          </a:ln>
          <a:effectLst/>
        </p:spPr>
        <p:txBody>
          <a:bodyPr wrap="none" anchor="ctr"/>
          <a:lstStyle/>
          <a:p>
            <a:pPr fontAlgn="base">
              <a:spcBef>
                <a:spcPct val="0"/>
              </a:spcBef>
              <a:spcAft>
                <a:spcPct val="0"/>
              </a:spcAft>
            </a:pPr>
            <a:endParaRPr kumimoji="1" lang="zh-TW" altLang="en-US">
              <a:solidFill>
                <a:srgbClr val="000000"/>
              </a:solidFill>
              <a:latin typeface="Arial" charset="0"/>
            </a:endParaRPr>
          </a:p>
        </p:txBody>
      </p:sp>
      <p:sp>
        <p:nvSpPr>
          <p:cNvPr id="10138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138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2"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kumimoji="0" sz="1400">
                <a:latin typeface="Arial" charset="0"/>
                <a:ea typeface="+mn-ea"/>
              </a:defRPr>
            </a:lvl1pPr>
          </a:lstStyle>
          <a:p>
            <a:pPr fontAlgn="base">
              <a:spcBef>
                <a:spcPct val="0"/>
              </a:spcBef>
              <a:spcAft>
                <a:spcPct val="0"/>
              </a:spcAft>
              <a:defRPr/>
            </a:pPr>
            <a:endParaRPr lang="en-US" altLang="zh-TW">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kumimoji="0" sz="1400">
                <a:latin typeface="Arial" charset="0"/>
                <a:ea typeface="+mn-ea"/>
              </a:defRPr>
            </a:lvl1pPr>
          </a:lstStyle>
          <a:p>
            <a:pPr fontAlgn="base">
              <a:spcBef>
                <a:spcPct val="0"/>
              </a:spcBef>
              <a:spcAft>
                <a:spcPct val="0"/>
              </a:spcAft>
              <a:defRPr/>
            </a:pPr>
            <a:fld id="{99B9D915-0994-4FB9-839C-21240B0C993A}" type="slidenum">
              <a:rPr lang="en-US" altLang="zh-TW">
                <a:solidFill>
                  <a:srgbClr val="000000"/>
                </a:solidFill>
              </a:rPr>
              <a:pPr fontAlgn="base">
                <a:spcBef>
                  <a:spcPct val="0"/>
                </a:spcBef>
                <a:spcAft>
                  <a:spcPct val="0"/>
                </a:spcAft>
                <a:defRPr/>
              </a:pPr>
              <a:t>‹#›</a:t>
            </a:fld>
            <a:endParaRPr lang="en-US" altLang="zh-TW">
              <a:solidFill>
                <a:srgbClr val="000000"/>
              </a:solidFill>
            </a:endParaRPr>
          </a:p>
        </p:txBody>
      </p:sp>
    </p:spTree>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iming>
    <p:tnLst>
      <p:par>
        <p:cTn id="1" dur="indefinite" restart="never" nodeType="tmRoot"/>
      </p:par>
    </p:tnLst>
  </p:timing>
  <p:txStyles>
    <p:titleStyle>
      <a:lvl1pPr algn="ctr" rtl="0" fontAlgn="base">
        <a:spcBef>
          <a:spcPct val="0"/>
        </a:spcBef>
        <a:spcAft>
          <a:spcPct val="0"/>
        </a:spcAft>
        <a:defRPr kumimoji="1" sz="4000">
          <a:solidFill>
            <a:srgbClr val="262673"/>
          </a:solidFill>
          <a:latin typeface="+mj-lt"/>
          <a:ea typeface="+mj-ea"/>
          <a:cs typeface="+mj-cs"/>
        </a:defRPr>
      </a:lvl1pPr>
      <a:lvl2pPr algn="ctr" rtl="0" fontAlgn="base">
        <a:spcBef>
          <a:spcPct val="0"/>
        </a:spcBef>
        <a:spcAft>
          <a:spcPct val="0"/>
        </a:spcAft>
        <a:defRPr kumimoji="1" sz="4000">
          <a:solidFill>
            <a:srgbClr val="262673"/>
          </a:solidFill>
          <a:latin typeface="標楷體" pitchFamily="65" charset="-120"/>
          <a:ea typeface="新細明體" charset="-120"/>
        </a:defRPr>
      </a:lvl2pPr>
      <a:lvl3pPr algn="ctr" rtl="0" fontAlgn="base">
        <a:spcBef>
          <a:spcPct val="0"/>
        </a:spcBef>
        <a:spcAft>
          <a:spcPct val="0"/>
        </a:spcAft>
        <a:defRPr kumimoji="1" sz="4000">
          <a:solidFill>
            <a:srgbClr val="262673"/>
          </a:solidFill>
          <a:latin typeface="標楷體" pitchFamily="65" charset="-120"/>
          <a:ea typeface="新細明體" charset="-120"/>
        </a:defRPr>
      </a:lvl3pPr>
      <a:lvl4pPr algn="ctr" rtl="0" fontAlgn="base">
        <a:spcBef>
          <a:spcPct val="0"/>
        </a:spcBef>
        <a:spcAft>
          <a:spcPct val="0"/>
        </a:spcAft>
        <a:defRPr kumimoji="1" sz="4000">
          <a:solidFill>
            <a:srgbClr val="262673"/>
          </a:solidFill>
          <a:latin typeface="標楷體" pitchFamily="65" charset="-120"/>
          <a:ea typeface="新細明體" charset="-120"/>
        </a:defRPr>
      </a:lvl4pPr>
      <a:lvl5pPr algn="ctr" rtl="0" fontAlgn="base">
        <a:spcBef>
          <a:spcPct val="0"/>
        </a:spcBef>
        <a:spcAft>
          <a:spcPct val="0"/>
        </a:spcAft>
        <a:defRPr kumimoji="1" sz="4000">
          <a:solidFill>
            <a:srgbClr val="262673"/>
          </a:solidFill>
          <a:latin typeface="標楷體" pitchFamily="65" charset="-120"/>
          <a:ea typeface="新細明體" charset="-120"/>
        </a:defRPr>
      </a:lvl5pPr>
      <a:lvl6pPr marL="457200" algn="ctr" rtl="0" fontAlgn="base">
        <a:spcBef>
          <a:spcPct val="0"/>
        </a:spcBef>
        <a:spcAft>
          <a:spcPct val="0"/>
        </a:spcAft>
        <a:defRPr kumimoji="1" sz="4000">
          <a:solidFill>
            <a:srgbClr val="262673"/>
          </a:solidFill>
          <a:latin typeface="標楷體" pitchFamily="65" charset="-120"/>
          <a:ea typeface="新細明體" charset="-120"/>
        </a:defRPr>
      </a:lvl6pPr>
      <a:lvl7pPr marL="914400" algn="ctr" rtl="0" fontAlgn="base">
        <a:spcBef>
          <a:spcPct val="0"/>
        </a:spcBef>
        <a:spcAft>
          <a:spcPct val="0"/>
        </a:spcAft>
        <a:defRPr kumimoji="1" sz="4000">
          <a:solidFill>
            <a:srgbClr val="262673"/>
          </a:solidFill>
          <a:latin typeface="標楷體" pitchFamily="65" charset="-120"/>
          <a:ea typeface="新細明體" charset="-120"/>
        </a:defRPr>
      </a:lvl7pPr>
      <a:lvl8pPr marL="1371600" algn="ctr" rtl="0" fontAlgn="base">
        <a:spcBef>
          <a:spcPct val="0"/>
        </a:spcBef>
        <a:spcAft>
          <a:spcPct val="0"/>
        </a:spcAft>
        <a:defRPr kumimoji="1" sz="4000">
          <a:solidFill>
            <a:srgbClr val="262673"/>
          </a:solidFill>
          <a:latin typeface="標楷體" pitchFamily="65" charset="-120"/>
          <a:ea typeface="新細明體" charset="-120"/>
        </a:defRPr>
      </a:lvl8pPr>
      <a:lvl9pPr marL="1828800" algn="ctr" rtl="0" fontAlgn="base">
        <a:spcBef>
          <a:spcPct val="0"/>
        </a:spcBef>
        <a:spcAft>
          <a:spcPct val="0"/>
        </a:spcAft>
        <a:defRPr kumimoji="1" sz="4000">
          <a:solidFill>
            <a:srgbClr val="262673"/>
          </a:solidFill>
          <a:latin typeface="標楷體" pitchFamily="65" charset="-120"/>
          <a:ea typeface="新細明體" charset="-120"/>
        </a:defRPr>
      </a:lvl9pPr>
    </p:titleStyle>
    <p:bodyStyle>
      <a:lvl1pPr marL="342900" indent="-342900" algn="l" rtl="0" fontAlgn="base">
        <a:spcBef>
          <a:spcPct val="20000"/>
        </a:spcBef>
        <a:spcAft>
          <a:spcPct val="0"/>
        </a:spcAft>
        <a:buChar char="•"/>
        <a:defRPr kumimoji="1" sz="3200">
          <a:solidFill>
            <a:srgbClr val="222268"/>
          </a:solidFill>
          <a:latin typeface="+mn-lt"/>
          <a:ea typeface="+mn-ea"/>
          <a:cs typeface="+mn-cs"/>
        </a:defRPr>
      </a:lvl1pPr>
      <a:lvl2pPr marL="742950" indent="-285750" algn="l" rtl="0" fontAlgn="base">
        <a:spcBef>
          <a:spcPct val="20000"/>
        </a:spcBef>
        <a:spcAft>
          <a:spcPct val="0"/>
        </a:spcAft>
        <a:buChar char="–"/>
        <a:defRPr kumimoji="1" sz="2800">
          <a:solidFill>
            <a:srgbClr val="222268"/>
          </a:solidFill>
          <a:latin typeface="+mn-lt"/>
          <a:ea typeface="+mn-ea"/>
        </a:defRPr>
      </a:lvl2pPr>
      <a:lvl3pPr marL="1143000" indent="-228600" algn="l" rtl="0" fontAlgn="base">
        <a:spcBef>
          <a:spcPct val="20000"/>
        </a:spcBef>
        <a:spcAft>
          <a:spcPct val="0"/>
        </a:spcAft>
        <a:buChar char="•"/>
        <a:defRPr kumimoji="1" sz="2400">
          <a:solidFill>
            <a:srgbClr val="222268"/>
          </a:solidFill>
          <a:latin typeface="+mn-lt"/>
          <a:ea typeface="+mn-ea"/>
        </a:defRPr>
      </a:lvl3pPr>
      <a:lvl4pPr marL="1600200" indent="-228600" algn="l" rtl="0" fontAlgn="base">
        <a:spcBef>
          <a:spcPct val="20000"/>
        </a:spcBef>
        <a:spcAft>
          <a:spcPct val="0"/>
        </a:spcAft>
        <a:buChar char="–"/>
        <a:defRPr kumimoji="1" sz="2000">
          <a:solidFill>
            <a:srgbClr val="222268"/>
          </a:solidFill>
          <a:latin typeface="+mn-lt"/>
          <a:ea typeface="+mn-ea"/>
        </a:defRPr>
      </a:lvl4pPr>
      <a:lvl5pPr marL="2057400" indent="-228600" algn="l" rtl="0" fontAlgn="base">
        <a:spcBef>
          <a:spcPct val="20000"/>
        </a:spcBef>
        <a:spcAft>
          <a:spcPct val="0"/>
        </a:spcAft>
        <a:buChar char="»"/>
        <a:defRPr kumimoji="1" sz="2000">
          <a:solidFill>
            <a:srgbClr val="222268"/>
          </a:solidFill>
          <a:latin typeface="+mn-lt"/>
          <a:ea typeface="+mn-ea"/>
        </a:defRPr>
      </a:lvl5pPr>
      <a:lvl6pPr marL="2514600" indent="-228600" algn="l" rtl="0" fontAlgn="base">
        <a:spcBef>
          <a:spcPct val="20000"/>
        </a:spcBef>
        <a:spcAft>
          <a:spcPct val="0"/>
        </a:spcAft>
        <a:buChar char="»"/>
        <a:defRPr kumimoji="1" sz="2000">
          <a:solidFill>
            <a:srgbClr val="222268"/>
          </a:solidFill>
          <a:latin typeface="+mn-lt"/>
          <a:ea typeface="+mn-ea"/>
        </a:defRPr>
      </a:lvl6pPr>
      <a:lvl7pPr marL="2971800" indent="-228600" algn="l" rtl="0" fontAlgn="base">
        <a:spcBef>
          <a:spcPct val="20000"/>
        </a:spcBef>
        <a:spcAft>
          <a:spcPct val="0"/>
        </a:spcAft>
        <a:buChar char="»"/>
        <a:defRPr kumimoji="1" sz="2000">
          <a:solidFill>
            <a:srgbClr val="222268"/>
          </a:solidFill>
          <a:latin typeface="+mn-lt"/>
          <a:ea typeface="+mn-ea"/>
        </a:defRPr>
      </a:lvl7pPr>
      <a:lvl8pPr marL="3429000" indent="-228600" algn="l" rtl="0" fontAlgn="base">
        <a:spcBef>
          <a:spcPct val="20000"/>
        </a:spcBef>
        <a:spcAft>
          <a:spcPct val="0"/>
        </a:spcAft>
        <a:buChar char="»"/>
        <a:defRPr kumimoji="1" sz="2000">
          <a:solidFill>
            <a:srgbClr val="222268"/>
          </a:solidFill>
          <a:latin typeface="+mn-lt"/>
          <a:ea typeface="+mn-ea"/>
        </a:defRPr>
      </a:lvl8pPr>
      <a:lvl9pPr marL="3886200" indent="-228600" algn="l" rtl="0" fontAlgn="base">
        <a:spcBef>
          <a:spcPct val="20000"/>
        </a:spcBef>
        <a:spcAft>
          <a:spcPct val="0"/>
        </a:spcAft>
        <a:buChar char="»"/>
        <a:defRPr kumimoji="1" sz="2000">
          <a:solidFill>
            <a:srgbClr val="222268"/>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26.xml"/><Relationship Id="rId1" Type="http://schemas.openxmlformats.org/officeDocument/2006/relationships/vmlDrawing" Target="../drawings/vmlDrawing1.vml"/><Relationship Id="rId6" Type="http://schemas.openxmlformats.org/officeDocument/2006/relationships/oleObject" Target="../embeddings/oleObject4.bin"/><Relationship Id="rId11" Type="http://schemas.openxmlformats.org/officeDocument/2006/relationships/oleObject" Target="../embeddings/Microsoft_Office_Word_97_-_2003___1.doc"/><Relationship Id="rId5" Type="http://schemas.openxmlformats.org/officeDocument/2006/relationships/oleObject" Target="../embeddings/oleObject3.bin"/><Relationship Id="rId10" Type="http://schemas.openxmlformats.org/officeDocument/2006/relationships/oleObject" Target="../embeddings/oleObject8.bin"/><Relationship Id="rId4" Type="http://schemas.openxmlformats.org/officeDocument/2006/relationships/oleObject" Target="../embeddings/oleObject2.bin"/><Relationship Id="rId9"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5.xml"/><Relationship Id="rId1" Type="http://schemas.openxmlformats.org/officeDocument/2006/relationships/vmlDrawing" Target="../drawings/vmlDrawing2.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vmlDrawing" Target="../drawings/vmlDrawing3.vml"/><Relationship Id="rId5" Type="http://schemas.openxmlformats.org/officeDocument/2006/relationships/image" Target="../media/image15.jpeg"/><Relationship Id="rId4" Type="http://schemas.openxmlformats.org/officeDocument/2006/relationships/oleObject" Target="../embeddings/Microsoft_Office_Word_97_-_2003___2.doc"/></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wmf"/><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slideLayout" Target="../slideLayouts/slideLayout15.xml"/><Relationship Id="rId1" Type="http://schemas.openxmlformats.org/officeDocument/2006/relationships/vmlDrawing" Target="../drawings/vmlDrawing4.vml"/><Relationship Id="rId4" Type="http://schemas.openxmlformats.org/officeDocument/2006/relationships/oleObject" Target="../embeddings/oleObject13.bin"/></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4.bin"/><Relationship Id="rId7" Type="http://schemas.openxmlformats.org/officeDocument/2006/relationships/oleObject" Target="../embeddings/oleObject17.bin"/><Relationship Id="rId2" Type="http://schemas.openxmlformats.org/officeDocument/2006/relationships/slideLayout" Target="../slideLayouts/slideLayout20.xml"/><Relationship Id="rId1" Type="http://schemas.openxmlformats.org/officeDocument/2006/relationships/vmlDrawing" Target="../drawings/vmlDrawing5.vml"/><Relationship Id="rId6" Type="http://schemas.openxmlformats.org/officeDocument/2006/relationships/image" Target="../media/image25.wmf"/><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oleObject" Target="../embeddings/oleObject18.bin"/><Relationship Id="rId7" Type="http://schemas.openxmlformats.org/officeDocument/2006/relationships/oleObject" Target="../embeddings/oleObject22.bin"/><Relationship Id="rId2" Type="http://schemas.openxmlformats.org/officeDocument/2006/relationships/slideLayout" Target="../slideLayouts/slideLayout15.xml"/><Relationship Id="rId1" Type="http://schemas.openxmlformats.org/officeDocument/2006/relationships/vmlDrawing" Target="../drawings/vmlDrawing6.vml"/><Relationship Id="rId6" Type="http://schemas.openxmlformats.org/officeDocument/2006/relationships/oleObject" Target="../embeddings/oleObject21.bin"/><Relationship Id="rId11" Type="http://schemas.openxmlformats.org/officeDocument/2006/relationships/oleObject" Target="../embeddings/oleObject26.bin"/><Relationship Id="rId5" Type="http://schemas.openxmlformats.org/officeDocument/2006/relationships/oleObject" Target="../embeddings/oleObject20.bin"/><Relationship Id="rId10" Type="http://schemas.openxmlformats.org/officeDocument/2006/relationships/oleObject" Target="../embeddings/oleObject25.bin"/><Relationship Id="rId4" Type="http://schemas.openxmlformats.org/officeDocument/2006/relationships/oleObject" Target="../embeddings/oleObject19.bin"/><Relationship Id="rId9" Type="http://schemas.openxmlformats.org/officeDocument/2006/relationships/oleObject" Target="../embeddings/oleObject24.bin"/></Relationships>
</file>

<file path=ppt/slides/_rels/slide15.xml.rels><?xml version="1.0" encoding="UTF-8" standalone="yes"?>
<Relationships xmlns="http://schemas.openxmlformats.org/package/2006/relationships"><Relationship Id="rId3" Type="http://schemas.openxmlformats.org/officeDocument/2006/relationships/image" Target="../media/image38.wmf"/><Relationship Id="rId7" Type="http://schemas.openxmlformats.org/officeDocument/2006/relationships/oleObject" Target="../embeddings/oleObject30.bin"/><Relationship Id="rId2" Type="http://schemas.openxmlformats.org/officeDocument/2006/relationships/slideLayout" Target="../slideLayouts/slideLayout15.xml"/><Relationship Id="rId1" Type="http://schemas.openxmlformats.org/officeDocument/2006/relationships/vmlDrawing" Target="../drawings/vmlDrawing7.vml"/><Relationship Id="rId6" Type="http://schemas.openxmlformats.org/officeDocument/2006/relationships/oleObject" Target="../embeddings/oleObject29.bin"/><Relationship Id="rId5" Type="http://schemas.openxmlformats.org/officeDocument/2006/relationships/oleObject" Target="../embeddings/oleObject28.bin"/><Relationship Id="rId4" Type="http://schemas.openxmlformats.org/officeDocument/2006/relationships/oleObject" Target="../embeddings/oleObject27.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0.xml"/><Relationship Id="rId1" Type="http://schemas.openxmlformats.org/officeDocument/2006/relationships/vmlDrawing" Target="../drawings/vmlDrawing8.vml"/><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17.x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15.xml"/><Relationship Id="rId1" Type="http://schemas.openxmlformats.org/officeDocument/2006/relationships/vmlDrawing" Target="../drawings/vmlDrawing9.vml"/><Relationship Id="rId5" Type="http://schemas.openxmlformats.org/officeDocument/2006/relationships/oleObject" Target="../embeddings/oleObject36.bin"/><Relationship Id="rId4" Type="http://schemas.openxmlformats.org/officeDocument/2006/relationships/oleObject" Target="../embeddings/oleObject35.bin"/></Relationships>
</file>

<file path=ppt/slides/_rels/slide20.x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3.xml"/><Relationship Id="rId1" Type="http://schemas.openxmlformats.org/officeDocument/2006/relationships/vmlDrawing" Target="../drawings/vmlDrawing10.vml"/><Relationship Id="rId4" Type="http://schemas.openxmlformats.org/officeDocument/2006/relationships/oleObject" Target="../embeddings/Microsoft_Office_Word_97_-_2003___3.doc"/></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3.xml"/><Relationship Id="rId1" Type="http://schemas.openxmlformats.org/officeDocument/2006/relationships/vmlDrawing" Target="../drawings/vmlDrawing11.vml"/><Relationship Id="rId5" Type="http://schemas.openxmlformats.org/officeDocument/2006/relationships/image" Target="../media/image50.png"/><Relationship Id="rId4" Type="http://schemas.openxmlformats.org/officeDocument/2006/relationships/oleObject" Target="../embeddings/Microsoft_Office_Word_97_-_2003___4.doc"/></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vmlDrawing" Target="../drawings/vmlDrawing12.vml"/><Relationship Id="rId4" Type="http://schemas.openxmlformats.org/officeDocument/2006/relationships/oleObject" Target="../embeddings/oleObject38.bin"/></Relationships>
</file>

<file path=ppt/slides/_rels/slide29.x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39.xml"/><Relationship Id="rId1" Type="http://schemas.openxmlformats.org/officeDocument/2006/relationships/vmlDrawing" Target="../drawings/vmlDrawing13.v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39.xml"/><Relationship Id="rId1" Type="http://schemas.openxmlformats.org/officeDocument/2006/relationships/vmlDrawing" Target="../drawings/vmlDrawing14.vml"/><Relationship Id="rId6" Type="http://schemas.openxmlformats.org/officeDocument/2006/relationships/oleObject" Target="../embeddings/oleObject43.bin"/><Relationship Id="rId5" Type="http://schemas.openxmlformats.org/officeDocument/2006/relationships/oleObject" Target="../embeddings/oleObject42.bin"/><Relationship Id="rId4" Type="http://schemas.openxmlformats.org/officeDocument/2006/relationships/oleObject" Target="../embeddings/oleObject41.bin"/></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7.xml"/><Relationship Id="rId1" Type="http://schemas.openxmlformats.org/officeDocument/2006/relationships/vmlDrawing" Target="../drawings/vmlDrawing15.vml"/><Relationship Id="rId5" Type="http://schemas.openxmlformats.org/officeDocument/2006/relationships/image" Target="../media/image65.png"/><Relationship Id="rId4" Type="http://schemas.openxmlformats.org/officeDocument/2006/relationships/oleObject" Target="../embeddings/Microsoft_Office_Word_97_-_2003___5.doc"/></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3.xml"/><Relationship Id="rId1" Type="http://schemas.openxmlformats.org/officeDocument/2006/relationships/vmlDrawing" Target="../drawings/vmlDrawing16.vml"/><Relationship Id="rId5" Type="http://schemas.openxmlformats.org/officeDocument/2006/relationships/image" Target="../media/image67.png"/><Relationship Id="rId4" Type="http://schemas.openxmlformats.org/officeDocument/2006/relationships/oleObject" Target="../embeddings/Microsoft_Office_Word_97_-_2003___6.doc"/></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74.xml"/><Relationship Id="rId1" Type="http://schemas.openxmlformats.org/officeDocument/2006/relationships/vmlDrawing" Target="../drawings/vmlDrawing17.v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74.xml"/><Relationship Id="rId1" Type="http://schemas.openxmlformats.org/officeDocument/2006/relationships/vmlDrawing" Target="../drawings/vmlDrawing18.v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74.xml"/><Relationship Id="rId1" Type="http://schemas.openxmlformats.org/officeDocument/2006/relationships/vmlDrawing" Target="../drawings/vmlDrawing19.v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74.xml"/><Relationship Id="rId1" Type="http://schemas.openxmlformats.org/officeDocument/2006/relationships/vmlDrawing" Target="../drawings/vmlDrawing20.vml"/><Relationship Id="rId5" Type="http://schemas.openxmlformats.org/officeDocument/2006/relationships/oleObject" Target="../embeddings/oleObject49.bin"/><Relationship Id="rId4" Type="http://schemas.openxmlformats.org/officeDocument/2006/relationships/oleObject" Target="../embeddings/oleObject48.bin"/></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2.xml"/><Relationship Id="rId1" Type="http://schemas.openxmlformats.org/officeDocument/2006/relationships/slideLayout" Target="../slideLayouts/slideLayout87.xml"/></Relationships>
</file>

<file path=ppt/slides/_rels/slide4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7.xml"/><Relationship Id="rId1" Type="http://schemas.openxmlformats.org/officeDocument/2006/relationships/vmlDrawing" Target="../drawings/vmlDrawing21.vml"/><Relationship Id="rId5" Type="http://schemas.openxmlformats.org/officeDocument/2006/relationships/oleObject" Target="../embeddings/Microsoft_Office_Word_97_-_2003___7.doc"/><Relationship Id="rId4" Type="http://schemas.openxmlformats.org/officeDocument/2006/relationships/image" Target="../media/image77.jpeg"/></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74.xml"/><Relationship Id="rId1" Type="http://schemas.openxmlformats.org/officeDocument/2006/relationships/vmlDrawing" Target="../drawings/vmlDrawing22.v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74.xml"/><Relationship Id="rId1" Type="http://schemas.openxmlformats.org/officeDocument/2006/relationships/vmlDrawing" Target="../drawings/vmlDrawing23.vml"/><Relationship Id="rId6" Type="http://schemas.openxmlformats.org/officeDocument/2006/relationships/oleObject" Target="../embeddings/oleObject53.bin"/><Relationship Id="rId5" Type="http://schemas.openxmlformats.org/officeDocument/2006/relationships/image" Target="../media/image81.png"/><Relationship Id="rId4" Type="http://schemas.openxmlformats.org/officeDocument/2006/relationships/oleObject" Target="../embeddings/oleObject52.bin"/></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9.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slideLayout" Target="../slideLayouts/slideLayout74.xml"/><Relationship Id="rId1" Type="http://schemas.openxmlformats.org/officeDocument/2006/relationships/vmlDrawing" Target="../drawings/vmlDrawing24.vml"/><Relationship Id="rId4" Type="http://schemas.openxmlformats.org/officeDocument/2006/relationships/oleObject" Target="../embeddings/oleObject54.bin"/></Relationships>
</file>

<file path=ppt/slides/_rels/slide50.x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slideLayout" Target="../slideLayouts/slideLayout74.xml"/><Relationship Id="rId1" Type="http://schemas.openxmlformats.org/officeDocument/2006/relationships/vmlDrawing" Target="../drawings/vmlDrawing25.vml"/><Relationship Id="rId4" Type="http://schemas.openxmlformats.org/officeDocument/2006/relationships/oleObject" Target="../embeddings/oleObject55.bin"/></Relationships>
</file>

<file path=ppt/slides/_rels/slide5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4.xml"/><Relationship Id="rId1" Type="http://schemas.openxmlformats.org/officeDocument/2006/relationships/slideLayout" Target="../slideLayouts/slideLayout10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4.xml.rels><?xml version="1.0" encoding="UTF-8" standalone="yes"?>
<Relationships xmlns="http://schemas.openxmlformats.org/package/2006/relationships"><Relationship Id="rId2" Type="http://schemas.openxmlformats.org/officeDocument/2006/relationships/image" Target="../media/image87.wmf"/><Relationship Id="rId1" Type="http://schemas.openxmlformats.org/officeDocument/2006/relationships/slideLayout" Target="../slideLayouts/slideLayout74.xml"/></Relationships>
</file>

<file path=ppt/slides/_rels/slide55.x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slideLayout" Target="../slideLayouts/slideLayout74.xml"/><Relationship Id="rId1" Type="http://schemas.openxmlformats.org/officeDocument/2006/relationships/vmlDrawing" Target="../drawings/vmlDrawing26.vml"/><Relationship Id="rId4" Type="http://schemas.openxmlformats.org/officeDocument/2006/relationships/oleObject" Target="../embeddings/oleObject56.bin"/></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4"/>
          <p:cNvPicPr>
            <a:picLocks noChangeAspect="1" noChangeArrowheads="1"/>
          </p:cNvPicPr>
          <p:nvPr/>
        </p:nvPicPr>
        <p:blipFill>
          <a:blip r:embed="rId2" cstate="print"/>
          <a:srcRect/>
          <a:stretch>
            <a:fillRect/>
          </a:stretch>
        </p:blipFill>
        <p:spPr bwMode="auto">
          <a:xfrm>
            <a:off x="4500563" y="1628775"/>
            <a:ext cx="4094162" cy="3989388"/>
          </a:xfrm>
          <a:prstGeom prst="rect">
            <a:avLst/>
          </a:prstGeom>
          <a:noFill/>
          <a:ln w="9525">
            <a:noFill/>
            <a:miter lim="800000"/>
            <a:headEnd/>
            <a:tailEnd/>
          </a:ln>
          <a:effectLst/>
        </p:spPr>
      </p:pic>
      <p:sp>
        <p:nvSpPr>
          <p:cNvPr id="57349" name="Text Box 5"/>
          <p:cNvSpPr txBox="1">
            <a:spLocks noChangeArrowheads="1"/>
          </p:cNvSpPr>
          <p:nvPr/>
        </p:nvSpPr>
        <p:spPr bwMode="auto">
          <a:xfrm>
            <a:off x="395288" y="1412875"/>
            <a:ext cx="4105275" cy="4060825"/>
          </a:xfrm>
          <a:prstGeom prst="rect">
            <a:avLst/>
          </a:prstGeom>
          <a:noFill/>
          <a:ln w="9525">
            <a:noFill/>
            <a:miter lim="800000"/>
            <a:headEnd/>
            <a:tailEnd/>
          </a:ln>
          <a:effectLst/>
        </p:spPr>
        <p:txBody>
          <a:bodyPr>
            <a:spAutoFit/>
          </a:bodyPr>
          <a:lstStyle/>
          <a:p>
            <a:pPr marL="342900" indent="-342900" eaLnBrk="0" fontAlgn="base" hangingPunct="0">
              <a:spcBef>
                <a:spcPct val="20000"/>
              </a:spcBef>
              <a:spcAft>
                <a:spcPct val="0"/>
              </a:spcAft>
              <a:buFont typeface="Arial" charset="0"/>
              <a:buNone/>
            </a:pPr>
            <a:r>
              <a:rPr lang="en-US" altLang="zh-TW" sz="2600">
                <a:solidFill>
                  <a:prstClr val="black"/>
                </a:solidFill>
                <a:ea typeface="標楷體" pitchFamily="65" charset="-120"/>
              </a:rPr>
              <a:t>(2)</a:t>
            </a:r>
            <a:r>
              <a:rPr lang="zh-TW" altLang="en-US" sz="2600">
                <a:solidFill>
                  <a:prstClr val="black"/>
                </a:solidFill>
                <a:ea typeface="標楷體" pitchFamily="65" charset="-120"/>
              </a:rPr>
              <a:t>庫侖定律僅適用於</a:t>
            </a:r>
            <a:r>
              <a:rPr lang="zh-TW" altLang="en-US" sz="2600" u="sng">
                <a:solidFill>
                  <a:prstClr val="black"/>
                </a:solidFill>
                <a:ea typeface="標楷體" pitchFamily="65" charset="-120"/>
              </a:rPr>
              <a:t> </a:t>
            </a:r>
            <a:r>
              <a:rPr lang="zh-TW" altLang="en-US" sz="2600" u="sng">
                <a:solidFill>
                  <a:srgbClr val="0070C0"/>
                </a:solidFill>
                <a:ea typeface="標楷體" pitchFamily="65" charset="-120"/>
              </a:rPr>
              <a:t>點 </a:t>
            </a:r>
            <a:r>
              <a:rPr lang="zh-TW" altLang="en-US" sz="2600">
                <a:solidFill>
                  <a:srgbClr val="0070C0"/>
                </a:solidFill>
                <a:ea typeface="標楷體" pitchFamily="65" charset="-120"/>
              </a:rPr>
              <a:t>電荷</a:t>
            </a:r>
            <a:r>
              <a:rPr lang="zh-TW" altLang="en-US" sz="2600">
                <a:solidFill>
                  <a:prstClr val="black"/>
                </a:solidFill>
                <a:ea typeface="標楷體" pitchFamily="65" charset="-120"/>
              </a:rPr>
              <a:t>間的作用力，如圖</a:t>
            </a:r>
            <a:r>
              <a:rPr lang="en-US" altLang="zh-TW" sz="2600">
                <a:solidFill>
                  <a:prstClr val="black"/>
                </a:solidFill>
                <a:ea typeface="標楷體" pitchFamily="65" charset="-120"/>
              </a:rPr>
              <a:t>6-1 </a:t>
            </a:r>
            <a:r>
              <a:rPr lang="zh-TW" altLang="en-US" sz="2600">
                <a:solidFill>
                  <a:prstClr val="black"/>
                </a:solidFill>
                <a:ea typeface="標楷體" pitchFamily="65" charset="-120"/>
              </a:rPr>
              <a:t>所示。若帶電體的體積很大，則當另一帶電體靠近此帶電體時，因電力的作用，會使此帶電體上的電荷重新分布，而使得此兩帶電體間之靜電作用力並不滿足距離平方反比的關係。</a:t>
            </a:r>
            <a:endParaRPr kumimoji="1" lang="zh-TW" altLang="en-US" sz="2600">
              <a:solidFill>
                <a:prstClr val="black"/>
              </a:solidFill>
              <a:ea typeface="標楷體" pitchFamily="65" charset="-120"/>
            </a:endParaRPr>
          </a:p>
        </p:txBody>
      </p:sp>
      <p:sp>
        <p:nvSpPr>
          <p:cNvPr id="57350" name="Rectangle 6"/>
          <p:cNvSpPr>
            <a:spLocks noChangeArrowheads="1"/>
          </p:cNvSpPr>
          <p:nvPr/>
        </p:nvSpPr>
        <p:spPr bwMode="auto">
          <a:xfrm>
            <a:off x="3509963" y="1471613"/>
            <a:ext cx="341312" cy="31432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pPr>
            <a:endParaRPr kumimoji="1" lang="zh-TW" altLang="en-US">
              <a:solidFill>
                <a:prstClr val="black"/>
              </a:solidFill>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57350"/>
                                        </p:tgtEl>
                                      </p:cBhvr>
                                    </p:animEffect>
                                    <p:set>
                                      <p:cBhvr>
                                        <p:cTn id="7" dur="1" fill="hold">
                                          <p:stCondLst>
                                            <p:cond delay="499"/>
                                          </p:stCondLst>
                                        </p:cTn>
                                        <p:tgtEl>
                                          <p:spTgt spid="573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p:txBody>
          <a:bodyPr/>
          <a:lstStyle/>
          <a:p>
            <a:r>
              <a:rPr lang="en-US" altLang="zh-TW" smtClean="0">
                <a:latin typeface="Times New Roman" pitchFamily="18" charset="0"/>
              </a:rPr>
              <a:t>6-2	</a:t>
            </a:r>
            <a:r>
              <a:rPr lang="zh-TW" altLang="en-US" smtClean="0">
                <a:latin typeface="Times New Roman" pitchFamily="18" charset="0"/>
              </a:rPr>
              <a:t>電場與電力線</a:t>
            </a:r>
          </a:p>
        </p:txBody>
      </p:sp>
      <p:sp>
        <p:nvSpPr>
          <p:cNvPr id="40963" name="Rectangle 3"/>
          <p:cNvSpPr>
            <a:spLocks noGrp="1"/>
          </p:cNvSpPr>
          <p:nvPr>
            <p:ph type="body" idx="1"/>
          </p:nvPr>
        </p:nvSpPr>
        <p:spPr/>
        <p:txBody>
          <a:bodyPr/>
          <a:lstStyle/>
          <a:p>
            <a:pPr marL="812800" indent="-812800">
              <a:buFont typeface="Arial" charset="0"/>
              <a:buAutoNum type="ea1ChtPeriod"/>
            </a:pPr>
            <a:r>
              <a:rPr lang="zh-TW" altLang="en-US" smtClean="0"/>
              <a:t>電場</a:t>
            </a:r>
          </a:p>
          <a:p>
            <a:pPr marL="812800" indent="-812800">
              <a:buFont typeface="Arial" charset="0"/>
              <a:buAutoNum type="ea1ChtPeriod"/>
            </a:pPr>
            <a:r>
              <a:rPr lang="zh-TW" altLang="en-US" smtClean="0"/>
              <a:t>電場強度</a:t>
            </a:r>
          </a:p>
          <a:p>
            <a:pPr marL="812800" indent="-812800">
              <a:buFont typeface="Arial" charset="0"/>
              <a:buAutoNum type="ea1ChtPeriod"/>
            </a:pPr>
            <a:r>
              <a:rPr lang="zh-TW" altLang="en-US" smtClean="0"/>
              <a:t>各種電場</a:t>
            </a:r>
          </a:p>
          <a:p>
            <a:pPr marL="812800" indent="-812800">
              <a:buFont typeface="Arial" charset="0"/>
              <a:buAutoNum type="ea1ChtPeriod"/>
            </a:pPr>
            <a:r>
              <a:rPr lang="zh-TW" altLang="en-US" smtClean="0"/>
              <a:t>電力線</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p:txBody>
          <a:bodyPr/>
          <a:lstStyle/>
          <a:p>
            <a:r>
              <a:rPr lang="zh-TW" altLang="en-US" smtClean="0"/>
              <a:t>一</a:t>
            </a:r>
            <a:r>
              <a:rPr lang="en-US" altLang="zh-TW" smtClean="0"/>
              <a:t>.	</a:t>
            </a:r>
            <a:r>
              <a:rPr lang="zh-TW" altLang="en-US" smtClean="0"/>
              <a:t>電場</a:t>
            </a:r>
          </a:p>
        </p:txBody>
      </p:sp>
      <p:sp>
        <p:nvSpPr>
          <p:cNvPr id="41987" name="Rectangle 3"/>
          <p:cNvSpPr>
            <a:spLocks noGrp="1"/>
          </p:cNvSpPr>
          <p:nvPr>
            <p:ph type="body" idx="1"/>
          </p:nvPr>
        </p:nvSpPr>
        <p:spPr>
          <a:xfrm>
            <a:off x="468313" y="1341438"/>
            <a:ext cx="8229600" cy="576262"/>
          </a:xfrm>
        </p:spPr>
        <p:txBody>
          <a:bodyPr/>
          <a:lstStyle/>
          <a:p>
            <a:pPr>
              <a:lnSpc>
                <a:spcPct val="90000"/>
              </a:lnSpc>
              <a:buFont typeface="Arial" charset="0"/>
              <a:buNone/>
            </a:pPr>
            <a:r>
              <a:rPr lang="zh-TW" altLang="en-US" smtClean="0"/>
              <a:t>帶電體周圍電力所及之空間。</a:t>
            </a:r>
          </a:p>
        </p:txBody>
      </p:sp>
      <p:sp>
        <p:nvSpPr>
          <p:cNvPr id="3075" name="內容版面配置區 4"/>
          <p:cNvSpPr>
            <a:spLocks/>
          </p:cNvSpPr>
          <p:nvPr/>
        </p:nvSpPr>
        <p:spPr bwMode="auto">
          <a:xfrm>
            <a:off x="642938" y="1857375"/>
            <a:ext cx="8229600" cy="3960813"/>
          </a:xfrm>
          <a:prstGeom prst="rect">
            <a:avLst/>
          </a:prstGeom>
          <a:solidFill>
            <a:schemeClr val="accent2">
              <a:lumMod val="40000"/>
              <a:lumOff val="60000"/>
            </a:schemeClr>
          </a:solidFill>
          <a:ln w="9525">
            <a:noFill/>
            <a:miter lim="800000"/>
            <a:headEnd/>
            <a:tailEnd/>
          </a:ln>
        </p:spPr>
        <p:txBody>
          <a:bodyPr/>
          <a:lstStyle/>
          <a:p>
            <a:pPr marL="342900" indent="-342900" eaLnBrk="0" fontAlgn="base" hangingPunct="0">
              <a:lnSpc>
                <a:spcPct val="110000"/>
              </a:lnSpc>
              <a:spcBef>
                <a:spcPct val="20000"/>
              </a:spcBef>
              <a:spcAft>
                <a:spcPct val="0"/>
              </a:spcAft>
              <a:buFont typeface="Arial" charset="0"/>
              <a:buNone/>
              <a:defRPr/>
            </a:pPr>
            <a:r>
              <a:rPr lang="zh-TW" altLang="en-US" sz="2800" dirty="0">
                <a:solidFill>
                  <a:prstClr val="black"/>
                </a:solidFill>
                <a:ea typeface="標楷體" pitchFamily="65" charset="-120"/>
              </a:rPr>
              <a:t>    </a:t>
            </a:r>
            <a:r>
              <a:rPr lang="zh-TW" altLang="zh-TW" sz="2800" dirty="0">
                <a:solidFill>
                  <a:prstClr val="black"/>
                </a:solidFill>
                <a:ea typeface="標楷體" pitchFamily="65" charset="-120"/>
              </a:rPr>
              <a:t>空間內</a:t>
            </a:r>
            <a:r>
              <a:rPr lang="zh-TW" altLang="zh-TW" sz="2800" dirty="0">
                <a:solidFill>
                  <a:srgbClr val="FF0000"/>
                </a:solidFill>
                <a:ea typeface="標楷體" pitchFamily="65" charset="-120"/>
              </a:rPr>
              <a:t>沒有任何物質</a:t>
            </a:r>
            <a:r>
              <a:rPr lang="zh-TW" altLang="zh-TW" sz="2800" dirty="0">
                <a:solidFill>
                  <a:prstClr val="black"/>
                </a:solidFill>
                <a:ea typeface="標楷體" pitchFamily="65" charset="-120"/>
              </a:rPr>
              <a:t>或電荷存在的話，我們可稱這是一個</a:t>
            </a:r>
            <a:r>
              <a:rPr lang="zh-TW" altLang="zh-TW" sz="2800" dirty="0">
                <a:solidFill>
                  <a:srgbClr val="FF0000"/>
                </a:solidFill>
                <a:ea typeface="標楷體" pitchFamily="65" charset="-120"/>
              </a:rPr>
              <a:t>均勻空間</a:t>
            </a:r>
            <a:r>
              <a:rPr lang="zh-TW" altLang="zh-TW" sz="2800" dirty="0">
                <a:solidFill>
                  <a:prstClr val="black"/>
                </a:solidFill>
                <a:ea typeface="標楷體" pitchFamily="65" charset="-120"/>
              </a:rPr>
              <a:t>﹔若在其中放置</a:t>
            </a:r>
            <a:r>
              <a:rPr lang="zh-TW" altLang="zh-TW" sz="2800" dirty="0">
                <a:solidFill>
                  <a:srgbClr val="FF0000"/>
                </a:solidFill>
                <a:ea typeface="標楷體" pitchFamily="65" charset="-120"/>
              </a:rPr>
              <a:t>一帶電荷物體</a:t>
            </a:r>
            <a:r>
              <a:rPr lang="zh-TW" altLang="zh-TW" sz="2800" dirty="0">
                <a:solidFill>
                  <a:prstClr val="black"/>
                </a:solidFill>
                <a:ea typeface="標楷體" pitchFamily="65" charset="-120"/>
              </a:rPr>
              <a:t>，則它可以</a:t>
            </a:r>
            <a:r>
              <a:rPr lang="zh-TW" altLang="zh-TW" sz="2800" dirty="0">
                <a:solidFill>
                  <a:srgbClr val="FF0000"/>
                </a:solidFill>
                <a:ea typeface="標楷體" pitchFamily="65" charset="-120"/>
              </a:rPr>
              <a:t>改變均勻空間的性質</a:t>
            </a:r>
            <a:r>
              <a:rPr lang="zh-TW" altLang="zh-TW" sz="2800" dirty="0">
                <a:solidFill>
                  <a:prstClr val="black"/>
                </a:solidFill>
                <a:ea typeface="標楷體" pitchFamily="65" charset="-120"/>
              </a:rPr>
              <a:t>，因愈靠近該物體的其他帶電體，會受到愈強的排斥或吸引，而遠離該物體的帶電體，所受到的影響就較弱；就受力情形而言，空間中的每一點不再等同一致</a:t>
            </a:r>
            <a:r>
              <a:rPr lang="zh-TW" altLang="en-US" sz="2800" dirty="0">
                <a:solidFill>
                  <a:prstClr val="black"/>
                </a:solidFill>
                <a:ea typeface="標楷體" pitchFamily="65" charset="-120"/>
              </a:rPr>
              <a:t>。</a:t>
            </a:r>
            <a:endParaRPr lang="en-US" altLang="zh-TW" sz="2800" dirty="0">
              <a:solidFill>
                <a:prstClr val="black"/>
              </a:solidFill>
              <a:ea typeface="標楷體" pitchFamily="65" charset="-120"/>
            </a:endParaRPr>
          </a:p>
          <a:p>
            <a:pPr marL="342900" indent="-342900" eaLnBrk="0" fontAlgn="base" hangingPunct="0">
              <a:lnSpc>
                <a:spcPct val="110000"/>
              </a:lnSpc>
              <a:spcBef>
                <a:spcPct val="20000"/>
              </a:spcBef>
              <a:spcAft>
                <a:spcPct val="0"/>
              </a:spcAft>
              <a:buFont typeface="Arial" charset="0"/>
              <a:buNone/>
              <a:defRPr/>
            </a:pPr>
            <a:r>
              <a:rPr lang="zh-TW" altLang="en-US" sz="2800" dirty="0">
                <a:solidFill>
                  <a:prstClr val="black"/>
                </a:solidFill>
                <a:ea typeface="標楷體" pitchFamily="65" charset="-120"/>
              </a:rPr>
              <a:t>    </a:t>
            </a:r>
            <a:r>
              <a:rPr lang="zh-TW" altLang="zh-TW" sz="2800" dirty="0">
                <a:solidFill>
                  <a:prstClr val="black"/>
                </a:solidFill>
                <a:ea typeface="標楷體" pitchFamily="65" charset="-120"/>
              </a:rPr>
              <a:t>稱此帶電體在其附近，形成一</a:t>
            </a:r>
            <a:r>
              <a:rPr lang="zh-TW" altLang="zh-TW" sz="2800" dirty="0">
                <a:solidFill>
                  <a:srgbClr val="FF0000"/>
                </a:solidFill>
                <a:ea typeface="標楷體" pitchFamily="65" charset="-120"/>
              </a:rPr>
              <a:t>特殊的場域或</a:t>
            </a:r>
            <a:r>
              <a:rPr lang="zh-TW" altLang="zh-TW" sz="2800" b="1" dirty="0">
                <a:solidFill>
                  <a:srgbClr val="FF0000"/>
                </a:solidFill>
                <a:ea typeface="標楷體" pitchFamily="65" charset="-120"/>
              </a:rPr>
              <a:t>場</a:t>
            </a:r>
            <a:r>
              <a:rPr lang="zh-TW" altLang="en-US" sz="2800" b="1" dirty="0">
                <a:solidFill>
                  <a:srgbClr val="FF0000"/>
                </a:solidFill>
                <a:ea typeface="標楷體" pitchFamily="65" charset="-120"/>
              </a:rPr>
              <a:t>   </a:t>
            </a:r>
            <a:r>
              <a:rPr lang="zh-TW" altLang="zh-TW" sz="2800" dirty="0">
                <a:solidFill>
                  <a:prstClr val="black"/>
                </a:solidFill>
                <a:ea typeface="標楷體" pitchFamily="65" charset="-120"/>
              </a:rPr>
              <a:t>（</a:t>
            </a:r>
            <a:r>
              <a:rPr lang="en-US" altLang="zh-TW" sz="2800" dirty="0">
                <a:solidFill>
                  <a:prstClr val="black"/>
                </a:solidFill>
                <a:ea typeface="標楷體" pitchFamily="65" charset="-120"/>
              </a:rPr>
              <a:t>field</a:t>
            </a:r>
            <a:r>
              <a:rPr lang="zh-TW" altLang="zh-TW" sz="2800" dirty="0">
                <a:solidFill>
                  <a:prstClr val="black"/>
                </a:solidFill>
                <a:ea typeface="標楷體" pitchFamily="65" charset="-120"/>
              </a:rPr>
              <a:t>）</a:t>
            </a:r>
            <a:r>
              <a:rPr lang="zh-TW" altLang="en-US" sz="2800" dirty="0">
                <a:solidFill>
                  <a:prstClr val="black"/>
                </a:solidFill>
                <a:ea typeface="標楷體" pitchFamily="65" charset="-120"/>
              </a:rPr>
              <a:t>。</a:t>
            </a:r>
            <a:endParaRPr lang="zh-TW" altLang="zh-TW" sz="2800" dirty="0">
              <a:solidFill>
                <a:prstClr val="black"/>
              </a:solidFill>
              <a:ea typeface="標楷體" pitchFamily="65" charset="-120"/>
            </a:endParaRPr>
          </a:p>
          <a:p>
            <a:pPr marL="342900" indent="-342900" eaLnBrk="0" fontAlgn="base" hangingPunct="0">
              <a:lnSpc>
                <a:spcPct val="110000"/>
              </a:lnSpc>
              <a:spcBef>
                <a:spcPct val="20000"/>
              </a:spcBef>
              <a:spcAft>
                <a:spcPct val="0"/>
              </a:spcAft>
              <a:buFont typeface="Arial" charset="0"/>
              <a:buNone/>
              <a:defRPr/>
            </a:pPr>
            <a:endParaRPr lang="zh-TW" altLang="en-US" sz="3200" dirty="0">
              <a:solidFill>
                <a:prstClr val="black"/>
              </a:solidFill>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5">
                                            <p:bg/>
                                          </p:spTgt>
                                        </p:tgtEl>
                                        <p:attrNameLst>
                                          <p:attrName>style.visibility</p:attrName>
                                        </p:attrNameLst>
                                      </p:cBhvr>
                                      <p:to>
                                        <p:strVal val="visible"/>
                                      </p:to>
                                    </p:set>
                                    <p:anim calcmode="lin" valueType="num">
                                      <p:cBhvr additive="base">
                                        <p:cTn id="7" dur="500" fill="hold"/>
                                        <p:tgtEl>
                                          <p:spTgt spid="307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075">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 calcmode="lin" valueType="num">
                                      <p:cBhvr additive="base">
                                        <p:cTn id="11"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075">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075">
                                            <p:txEl>
                                              <p:pRg st="1" end="1"/>
                                            </p:txEl>
                                          </p:spTgt>
                                        </p:tgtEl>
                                        <p:attrNameLst>
                                          <p:attrName>style.visibility</p:attrName>
                                        </p:attrNameLst>
                                      </p:cBhvr>
                                      <p:to>
                                        <p:strVal val="visible"/>
                                      </p:to>
                                    </p:set>
                                    <p:anim calcmode="lin" valueType="num">
                                      <p:cBhvr additive="base">
                                        <p:cTn id="15" dur="500" fill="hold"/>
                                        <p:tgtEl>
                                          <p:spTgt spid="3075">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07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Rectangle 2"/>
          <p:cNvSpPr>
            <a:spLocks noGrp="1"/>
          </p:cNvSpPr>
          <p:nvPr>
            <p:ph type="title"/>
          </p:nvPr>
        </p:nvSpPr>
        <p:spPr/>
        <p:txBody>
          <a:bodyPr/>
          <a:lstStyle/>
          <a:p>
            <a:r>
              <a:rPr lang="zh-TW" altLang="en-US" smtClean="0"/>
              <a:t>二</a:t>
            </a:r>
            <a:r>
              <a:rPr lang="en-US" altLang="zh-TW" smtClean="0"/>
              <a:t>.	</a:t>
            </a:r>
            <a:r>
              <a:rPr lang="zh-TW" altLang="en-US" smtClean="0"/>
              <a:t>電場強度</a:t>
            </a:r>
          </a:p>
        </p:txBody>
      </p:sp>
      <p:sp>
        <p:nvSpPr>
          <p:cNvPr id="1036" name="Rectangle 3"/>
          <p:cNvSpPr>
            <a:spLocks noGrp="1"/>
          </p:cNvSpPr>
          <p:nvPr>
            <p:ph type="body" sz="half" idx="1"/>
          </p:nvPr>
        </p:nvSpPr>
        <p:spPr>
          <a:xfrm>
            <a:off x="468313" y="1628775"/>
            <a:ext cx="8675687" cy="4525963"/>
          </a:xfrm>
        </p:spPr>
        <p:txBody>
          <a:bodyPr/>
          <a:lstStyle/>
          <a:p>
            <a:pPr marL="0" indent="0">
              <a:buFont typeface="Arial" charset="0"/>
              <a:buNone/>
            </a:pPr>
            <a:r>
              <a:rPr lang="zh-TW" altLang="en-US" sz="2800" smtClean="0"/>
              <a:t>單位正電荷置於電場中某一點所受的電力，稱為該點的電場強度。若電量 </a:t>
            </a:r>
            <a:r>
              <a:rPr lang="en-US" altLang="zh-TW" sz="2800" smtClean="0"/>
              <a:t>q </a:t>
            </a:r>
            <a:r>
              <a:rPr lang="zh-TW" altLang="en-US" sz="2800" smtClean="0"/>
              <a:t>之電荷在電場中所受之電力為　　</a:t>
            </a:r>
          </a:p>
          <a:p>
            <a:pPr marL="0" indent="0">
              <a:spcBef>
                <a:spcPct val="0"/>
              </a:spcBef>
              <a:buFont typeface="Arial" charset="0"/>
              <a:buNone/>
            </a:pPr>
            <a:r>
              <a:rPr lang="zh-TW" altLang="en-US" sz="2800" smtClean="0"/>
              <a:t>　，則電荷所在處之電場強度     為</a:t>
            </a:r>
          </a:p>
          <a:p>
            <a:pPr marL="0" indent="0">
              <a:buFont typeface="Arial" charset="0"/>
              <a:buNone/>
            </a:pPr>
            <a:endParaRPr lang="zh-TW" altLang="en-US" sz="2800" smtClean="0"/>
          </a:p>
          <a:p>
            <a:pPr marL="0" indent="0">
              <a:buFont typeface="Arial" charset="0"/>
              <a:buNone/>
            </a:pPr>
            <a:endParaRPr lang="zh-TW" altLang="en-US" sz="2800" smtClean="0"/>
          </a:p>
          <a:p>
            <a:pPr marL="0" indent="0">
              <a:buFont typeface="Arial" charset="0"/>
              <a:buNone/>
            </a:pPr>
            <a:endParaRPr lang="zh-TW" altLang="en-US" sz="2800" smtClean="0"/>
          </a:p>
          <a:p>
            <a:pPr marL="0" indent="0">
              <a:buFont typeface="Arial" charset="0"/>
              <a:buNone/>
            </a:pPr>
            <a:r>
              <a:rPr lang="en-US" altLang="zh-TW" sz="2800" smtClean="0"/>
              <a:t>1. SI </a:t>
            </a:r>
            <a:r>
              <a:rPr lang="zh-TW" altLang="en-US" sz="2800" smtClean="0"/>
              <a:t>單位：牛頓／庫侖（</a:t>
            </a:r>
            <a:r>
              <a:rPr lang="en-US" altLang="zh-TW" sz="2800" smtClean="0"/>
              <a:t>N</a:t>
            </a:r>
            <a:r>
              <a:rPr lang="zh-TW" altLang="en-US" sz="2800" smtClean="0"/>
              <a:t>／</a:t>
            </a:r>
            <a:r>
              <a:rPr lang="en-US" altLang="zh-TW" sz="2800" smtClean="0"/>
              <a:t>C</a:t>
            </a:r>
            <a:r>
              <a:rPr lang="zh-TW" altLang="en-US" sz="2800" smtClean="0"/>
              <a:t>）</a:t>
            </a:r>
          </a:p>
          <a:p>
            <a:pPr marL="0" indent="0">
              <a:buFont typeface="Arial" charset="0"/>
              <a:buNone/>
            </a:pPr>
            <a:r>
              <a:rPr lang="en-US" altLang="zh-TW" sz="2800" smtClean="0"/>
              <a:t>2. </a:t>
            </a:r>
            <a:r>
              <a:rPr lang="zh-TW" altLang="en-US" sz="2800" smtClean="0"/>
              <a:t>方向：</a:t>
            </a:r>
            <a:r>
              <a:rPr lang="en-US" altLang="zh-TW" sz="2800" smtClean="0"/>
              <a:t>q</a:t>
            </a:r>
            <a:r>
              <a:rPr lang="zh-TW" altLang="en-US" sz="2800" smtClean="0"/>
              <a:t>＞</a:t>
            </a:r>
            <a:r>
              <a:rPr lang="en-US" altLang="zh-TW" sz="2800" smtClean="0"/>
              <a:t>0 </a:t>
            </a:r>
            <a:r>
              <a:rPr lang="en-US" altLang="zh-TW" sz="2800" smtClean="0">
                <a:sym typeface="Symbol" pitchFamily="18" charset="2"/>
              </a:rPr>
              <a:t></a:t>
            </a:r>
            <a:r>
              <a:rPr lang="en-US" altLang="zh-TW" sz="2800" smtClean="0"/>
              <a:t>      </a:t>
            </a:r>
            <a:r>
              <a:rPr lang="zh-TW" altLang="en-US" sz="2800" smtClean="0"/>
              <a:t>與 </a:t>
            </a:r>
            <a:r>
              <a:rPr lang="en-US" altLang="zh-TW" sz="2800" smtClean="0"/>
              <a:t>     </a:t>
            </a:r>
            <a:r>
              <a:rPr lang="zh-TW" altLang="en-US" sz="2800" smtClean="0"/>
              <a:t>同向；</a:t>
            </a:r>
            <a:r>
              <a:rPr lang="en-US" altLang="zh-TW" sz="2800" smtClean="0"/>
              <a:t>q</a:t>
            </a:r>
            <a:r>
              <a:rPr lang="zh-TW" altLang="en-US" sz="2800" smtClean="0"/>
              <a:t>＜</a:t>
            </a:r>
            <a:r>
              <a:rPr lang="en-US" altLang="zh-TW" sz="2800" smtClean="0"/>
              <a:t>0 </a:t>
            </a:r>
            <a:r>
              <a:rPr lang="en-US" altLang="zh-TW" sz="2800" smtClean="0">
                <a:sym typeface="Symbol" pitchFamily="18" charset="2"/>
              </a:rPr>
              <a:t></a:t>
            </a:r>
            <a:r>
              <a:rPr lang="en-US" altLang="zh-TW" sz="2800" smtClean="0"/>
              <a:t>      </a:t>
            </a:r>
            <a:r>
              <a:rPr lang="zh-TW" altLang="en-US" sz="2800" smtClean="0"/>
              <a:t>與 </a:t>
            </a:r>
            <a:r>
              <a:rPr lang="en-US" altLang="zh-TW" sz="2800" smtClean="0"/>
              <a:t>    </a:t>
            </a:r>
            <a:r>
              <a:rPr lang="zh-TW" altLang="en-US" sz="2800" smtClean="0"/>
              <a:t>反向。</a:t>
            </a:r>
          </a:p>
        </p:txBody>
      </p:sp>
      <p:graphicFrame>
        <p:nvGraphicFramePr>
          <p:cNvPr id="1026" name="Object 4"/>
          <p:cNvGraphicFramePr>
            <a:graphicFrameLocks noChangeAspect="1"/>
          </p:cNvGraphicFramePr>
          <p:nvPr>
            <p:ph sz="half" idx="2"/>
          </p:nvPr>
        </p:nvGraphicFramePr>
        <p:xfrm>
          <a:off x="557213" y="2451100"/>
          <a:ext cx="336550" cy="504825"/>
        </p:xfrm>
        <a:graphic>
          <a:graphicData uri="http://schemas.openxmlformats.org/presentationml/2006/ole">
            <p:oleObj spid="_x0000_s25602" name="方程式" r:id="rId3" imgW="126720" imgH="190440" progId="Equation.3">
              <p:embed/>
            </p:oleObj>
          </a:graphicData>
        </a:graphic>
      </p:graphicFrame>
      <p:graphicFrame>
        <p:nvGraphicFramePr>
          <p:cNvPr id="1027" name="Object 8"/>
          <p:cNvGraphicFramePr>
            <a:graphicFrameLocks noChangeAspect="1"/>
          </p:cNvGraphicFramePr>
          <p:nvPr/>
        </p:nvGraphicFramePr>
        <p:xfrm>
          <a:off x="5191125" y="2449513"/>
          <a:ext cx="381000" cy="520700"/>
        </p:xfrm>
        <a:graphic>
          <a:graphicData uri="http://schemas.openxmlformats.org/presentationml/2006/ole">
            <p:oleObj spid="_x0000_s25603" name="方程式" r:id="rId4" imgW="139680" imgH="190440" progId="Equation.3">
              <p:embed/>
            </p:oleObj>
          </a:graphicData>
        </a:graphic>
      </p:graphicFrame>
      <p:graphicFrame>
        <p:nvGraphicFramePr>
          <p:cNvPr id="1028" name="Object 9"/>
          <p:cNvGraphicFramePr>
            <a:graphicFrameLocks noChangeAspect="1"/>
          </p:cNvGraphicFramePr>
          <p:nvPr/>
        </p:nvGraphicFramePr>
        <p:xfrm>
          <a:off x="539750" y="3370263"/>
          <a:ext cx="3552825" cy="569912"/>
        </p:xfrm>
        <a:graphic>
          <a:graphicData uri="http://schemas.openxmlformats.org/presentationml/2006/ole">
            <p:oleObj spid="_x0000_s25604" name="方程式" r:id="rId5" imgW="1346040" imgH="215640" progId="Equation.3">
              <p:embed/>
            </p:oleObj>
          </a:graphicData>
        </a:graphic>
      </p:graphicFrame>
      <p:sp>
        <p:nvSpPr>
          <p:cNvPr id="7185" name="Rectangle 17"/>
          <p:cNvSpPr>
            <a:spLocks noChangeArrowheads="1"/>
          </p:cNvSpPr>
          <p:nvPr/>
        </p:nvSpPr>
        <p:spPr bwMode="auto">
          <a:xfrm>
            <a:off x="3419475" y="3386138"/>
            <a:ext cx="647700" cy="503237"/>
          </a:xfrm>
          <a:prstGeom prst="rect">
            <a:avLst/>
          </a:prstGeom>
          <a:solidFill>
            <a:schemeClr val="bg1"/>
          </a:solidFill>
          <a:ln w="9525">
            <a:noFill/>
            <a:miter lim="800000"/>
            <a:headEnd/>
            <a:tailEnd/>
          </a:ln>
        </p:spPr>
        <p:txBody>
          <a:bodyPr wrap="none" anchor="ctr"/>
          <a:lstStyle/>
          <a:p>
            <a:pPr eaLnBrk="0" fontAlgn="base" hangingPunct="0">
              <a:spcBef>
                <a:spcPct val="20000"/>
              </a:spcBef>
              <a:spcAft>
                <a:spcPct val="0"/>
              </a:spcAft>
              <a:buFont typeface="Arial" charset="0"/>
              <a:buNone/>
            </a:pPr>
            <a:endParaRPr lang="zh-TW" altLang="en-US" sz="2800">
              <a:solidFill>
                <a:prstClr val="black"/>
              </a:solidFill>
              <a:ea typeface="標楷體" pitchFamily="65" charset="-120"/>
            </a:endParaRPr>
          </a:p>
        </p:txBody>
      </p:sp>
      <p:sp>
        <p:nvSpPr>
          <p:cNvPr id="1038" name="Line 19"/>
          <p:cNvSpPr>
            <a:spLocks noChangeShapeType="1"/>
          </p:cNvSpPr>
          <p:nvPr/>
        </p:nvSpPr>
        <p:spPr bwMode="auto">
          <a:xfrm>
            <a:off x="3074988" y="3933825"/>
            <a:ext cx="1296987" cy="0"/>
          </a:xfrm>
          <a:prstGeom prst="line">
            <a:avLst/>
          </a:prstGeom>
          <a:noFill/>
          <a:ln w="9525">
            <a:solidFill>
              <a:schemeClr val="tx1"/>
            </a:solidFill>
            <a:round/>
            <a:headEnd/>
            <a:tailEnd/>
          </a:ln>
        </p:spPr>
        <p:txBody>
          <a:bodyPr/>
          <a:lstStyle/>
          <a:p>
            <a:pPr eaLnBrk="0" fontAlgn="base" hangingPunct="0">
              <a:spcBef>
                <a:spcPct val="20000"/>
              </a:spcBef>
              <a:spcAft>
                <a:spcPct val="0"/>
              </a:spcAft>
              <a:buFont typeface="Arial" charset="0"/>
              <a:buNone/>
            </a:pPr>
            <a:endParaRPr lang="zh-TW" altLang="en-US" sz="2800">
              <a:solidFill>
                <a:prstClr val="black"/>
              </a:solidFill>
              <a:ea typeface="標楷體" pitchFamily="65" charset="-120"/>
            </a:endParaRPr>
          </a:p>
        </p:txBody>
      </p:sp>
      <p:graphicFrame>
        <p:nvGraphicFramePr>
          <p:cNvPr id="1029" name="Object 20"/>
          <p:cNvGraphicFramePr>
            <a:graphicFrameLocks noChangeAspect="1"/>
          </p:cNvGraphicFramePr>
          <p:nvPr/>
        </p:nvGraphicFramePr>
        <p:xfrm>
          <a:off x="3217863" y="5043488"/>
          <a:ext cx="336550" cy="504825"/>
        </p:xfrm>
        <a:graphic>
          <a:graphicData uri="http://schemas.openxmlformats.org/presentationml/2006/ole">
            <p:oleObj spid="_x0000_s25605" name="方程式" r:id="rId6" imgW="126720" imgH="190440" progId="Equation.3">
              <p:embed/>
            </p:oleObj>
          </a:graphicData>
        </a:graphic>
      </p:graphicFrame>
      <p:graphicFrame>
        <p:nvGraphicFramePr>
          <p:cNvPr id="1030" name="Object 21"/>
          <p:cNvGraphicFramePr>
            <a:graphicFrameLocks noChangeAspect="1"/>
          </p:cNvGraphicFramePr>
          <p:nvPr/>
        </p:nvGraphicFramePr>
        <p:xfrm>
          <a:off x="4054475" y="5043488"/>
          <a:ext cx="381000" cy="520700"/>
        </p:xfrm>
        <a:graphic>
          <a:graphicData uri="http://schemas.openxmlformats.org/presentationml/2006/ole">
            <p:oleObj spid="_x0000_s25606" name="方程式" r:id="rId7" imgW="139680" imgH="190440" progId="Equation.3">
              <p:embed/>
            </p:oleObj>
          </a:graphicData>
        </a:graphic>
      </p:graphicFrame>
      <p:graphicFrame>
        <p:nvGraphicFramePr>
          <p:cNvPr id="1031" name="Object 22"/>
          <p:cNvGraphicFramePr>
            <a:graphicFrameLocks noChangeAspect="1"/>
          </p:cNvGraphicFramePr>
          <p:nvPr/>
        </p:nvGraphicFramePr>
        <p:xfrm>
          <a:off x="6804025" y="5068888"/>
          <a:ext cx="336550" cy="504825"/>
        </p:xfrm>
        <a:graphic>
          <a:graphicData uri="http://schemas.openxmlformats.org/presentationml/2006/ole">
            <p:oleObj spid="_x0000_s25607" name="方程式" r:id="rId8" imgW="126720" imgH="190440" progId="Equation.3">
              <p:embed/>
            </p:oleObj>
          </a:graphicData>
        </a:graphic>
      </p:graphicFrame>
      <p:graphicFrame>
        <p:nvGraphicFramePr>
          <p:cNvPr id="1032" name="Object 23"/>
          <p:cNvGraphicFramePr>
            <a:graphicFrameLocks noChangeAspect="1"/>
          </p:cNvGraphicFramePr>
          <p:nvPr/>
        </p:nvGraphicFramePr>
        <p:xfrm>
          <a:off x="7575550" y="5043488"/>
          <a:ext cx="381000" cy="520700"/>
        </p:xfrm>
        <a:graphic>
          <a:graphicData uri="http://schemas.openxmlformats.org/presentationml/2006/ole">
            <p:oleObj spid="_x0000_s25608" name="方程式" r:id="rId9" imgW="139680" imgH="190440" progId="Equation.3">
              <p:embed/>
            </p:oleObj>
          </a:graphicData>
        </a:graphic>
      </p:graphicFrame>
      <p:graphicFrame>
        <p:nvGraphicFramePr>
          <p:cNvPr id="1033" name="Object 24"/>
          <p:cNvGraphicFramePr>
            <a:graphicFrameLocks noChangeAspect="1"/>
          </p:cNvGraphicFramePr>
          <p:nvPr/>
        </p:nvGraphicFramePr>
        <p:xfrm>
          <a:off x="1355725" y="3106738"/>
          <a:ext cx="476250" cy="1079500"/>
        </p:xfrm>
        <a:graphic>
          <a:graphicData uri="http://schemas.openxmlformats.org/presentationml/2006/ole">
            <p:oleObj spid="_x0000_s25609" name="方程式" r:id="rId10" imgW="190440" imgH="431640" progId="Equation.3">
              <p:embed/>
            </p:oleObj>
          </a:graphicData>
        </a:graphic>
      </p:graphicFrame>
      <p:graphicFrame>
        <p:nvGraphicFramePr>
          <p:cNvPr id="7193" name="內容版面配置區 3"/>
          <p:cNvGraphicFramePr>
            <a:graphicFrameLocks noChangeAspect="1"/>
          </p:cNvGraphicFramePr>
          <p:nvPr/>
        </p:nvGraphicFramePr>
        <p:xfrm>
          <a:off x="1416050" y="6980238"/>
          <a:ext cx="7677150" cy="7108825"/>
        </p:xfrm>
        <a:graphic>
          <a:graphicData uri="http://schemas.openxmlformats.org/presentationml/2006/ole">
            <p:oleObj spid="_x0000_s25610" name="文件" r:id="rId11" imgW="3202998" imgH="2971209" progId="Word.Document.8">
              <p:embed/>
            </p:oleObj>
          </a:graphicData>
        </a:graphic>
      </p:graphicFrame>
      <p:sp>
        <p:nvSpPr>
          <p:cNvPr id="1042" name="Text Box 18"/>
          <p:cNvSpPr txBox="1">
            <a:spLocks noChangeArrowheads="1"/>
          </p:cNvSpPr>
          <p:nvPr/>
        </p:nvSpPr>
        <p:spPr bwMode="auto">
          <a:xfrm>
            <a:off x="4859338" y="2897188"/>
            <a:ext cx="4033837" cy="1917700"/>
          </a:xfrm>
          <a:prstGeom prst="rect">
            <a:avLst/>
          </a:prstGeom>
          <a:noFill/>
          <a:ln w="9525" algn="ctr">
            <a:noFill/>
            <a:miter lim="800000"/>
            <a:headEnd/>
            <a:tailEnd/>
          </a:ln>
          <a:effectLst/>
        </p:spPr>
        <p:txBody>
          <a:bodyPr>
            <a:spAutoFit/>
          </a:bodyPr>
          <a:lstStyle/>
          <a:p>
            <a:pPr marL="395288" indent="-395288" eaLnBrk="0" fontAlgn="base" hangingPunct="0">
              <a:spcBef>
                <a:spcPct val="20000"/>
              </a:spcBef>
              <a:spcAft>
                <a:spcPct val="0"/>
              </a:spcAft>
              <a:buFont typeface="Arial" charset="0"/>
              <a:buNone/>
            </a:pPr>
            <a:r>
              <a:rPr lang="zh-TW" altLang="en-US" sz="2400">
                <a:solidFill>
                  <a:srgbClr val="FF0000"/>
                </a:solidFill>
                <a:ea typeface="標楷體" pitchFamily="65" charset="-120"/>
              </a:rPr>
              <a:t>     電場方向為測試正電荷的受力方向，電場量值與測試電荷之電量無關也與該處是否有電荷無關。完全由所在位置決定</a:t>
            </a:r>
            <a:r>
              <a:rPr lang="zh-TW" altLang="en-US" sz="2400">
                <a:solidFill>
                  <a:srgbClr val="FF0000"/>
                </a:solidFill>
              </a:rPr>
              <a:t>。</a:t>
            </a:r>
            <a:endParaRPr lang="zh-TW" altLang="zh-TW" sz="24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7185"/>
                                        </p:tgtEl>
                                      </p:cBhvr>
                                    </p:animEffect>
                                    <p:set>
                                      <p:cBhvr>
                                        <p:cTn id="7" dur="1" fill="hold">
                                          <p:stCondLst>
                                            <p:cond delay="499"/>
                                          </p:stCondLst>
                                        </p:cTn>
                                        <p:tgtEl>
                                          <p:spTgt spid="718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42"/>
                                        </p:tgtEl>
                                        <p:attrNameLst>
                                          <p:attrName>style.visibility</p:attrName>
                                        </p:attrNameLst>
                                      </p:cBhvr>
                                      <p:to>
                                        <p:strVal val="visible"/>
                                      </p:to>
                                    </p:set>
                                    <p:anim calcmode="lin" valueType="num">
                                      <p:cBhvr additive="base">
                                        <p:cTn id="12" dur="500" fill="hold"/>
                                        <p:tgtEl>
                                          <p:spTgt spid="1042"/>
                                        </p:tgtEl>
                                        <p:attrNameLst>
                                          <p:attrName>ppt_x</p:attrName>
                                        </p:attrNameLst>
                                      </p:cBhvr>
                                      <p:tavLst>
                                        <p:tav tm="0">
                                          <p:val>
                                            <p:strVal val="#ppt_x"/>
                                          </p:val>
                                        </p:tav>
                                        <p:tav tm="100000">
                                          <p:val>
                                            <p:strVal val="#ppt_x"/>
                                          </p:val>
                                        </p:tav>
                                      </p:tavLst>
                                    </p:anim>
                                    <p:anim calcmode="lin" valueType="num">
                                      <p:cBhvr additive="base">
                                        <p:cTn id="13" dur="500" fill="hold"/>
                                        <p:tgtEl>
                                          <p:spTgt spid="10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5" grpId="0" animBg="1"/>
      <p:bldP spid="10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2"/>
          <p:cNvSpPr>
            <a:spLocks noGrp="1"/>
          </p:cNvSpPr>
          <p:nvPr>
            <p:ph type="title"/>
          </p:nvPr>
        </p:nvSpPr>
        <p:spPr/>
        <p:txBody>
          <a:bodyPr/>
          <a:lstStyle/>
          <a:p>
            <a:r>
              <a:rPr lang="zh-TW" altLang="en-US" smtClean="0"/>
              <a:t>三</a:t>
            </a:r>
            <a:r>
              <a:rPr lang="en-US" altLang="zh-TW" smtClean="0"/>
              <a:t>.	</a:t>
            </a:r>
            <a:r>
              <a:rPr lang="zh-TW" altLang="en-US" smtClean="0"/>
              <a:t>各種電場</a:t>
            </a:r>
          </a:p>
        </p:txBody>
      </p:sp>
      <p:sp>
        <p:nvSpPr>
          <p:cNvPr id="2055" name="Rectangle 3"/>
          <p:cNvSpPr>
            <a:spLocks noGrp="1"/>
          </p:cNvSpPr>
          <p:nvPr>
            <p:ph type="body" idx="1"/>
          </p:nvPr>
        </p:nvSpPr>
        <p:spPr>
          <a:xfrm>
            <a:off x="323850" y="1628775"/>
            <a:ext cx="8496300" cy="4525963"/>
          </a:xfrm>
        </p:spPr>
        <p:txBody>
          <a:bodyPr/>
          <a:lstStyle/>
          <a:p>
            <a:pPr>
              <a:buFont typeface="Arial" charset="0"/>
              <a:buNone/>
            </a:pPr>
            <a:r>
              <a:rPr lang="en-US" altLang="zh-TW" sz="2800" smtClean="0"/>
              <a:t>1.</a:t>
            </a:r>
            <a:r>
              <a:rPr lang="zh-TW" altLang="en-US" sz="2800" smtClean="0"/>
              <a:t> 單一點電荷 </a:t>
            </a:r>
            <a:r>
              <a:rPr lang="en-US" altLang="zh-TW" sz="2800" smtClean="0"/>
              <a:t>Q </a:t>
            </a:r>
            <a:r>
              <a:rPr lang="zh-TW" altLang="en-US" sz="2800" smtClean="0"/>
              <a:t>所建立之電場：</a:t>
            </a:r>
          </a:p>
          <a:p>
            <a:pPr>
              <a:buFont typeface="Arial" charset="0"/>
              <a:buNone/>
            </a:pPr>
            <a:endParaRPr lang="zh-TW" altLang="en-US" sz="2800" smtClean="0"/>
          </a:p>
          <a:p>
            <a:pPr>
              <a:buFont typeface="Arial" charset="0"/>
              <a:buNone/>
            </a:pPr>
            <a:endParaRPr lang="zh-TW" altLang="en-US" sz="2800" smtClean="0"/>
          </a:p>
          <a:p>
            <a:pPr>
              <a:buFont typeface="Arial" charset="0"/>
              <a:buNone/>
            </a:pPr>
            <a:r>
              <a:rPr lang="en-US" altLang="zh-TW" smtClean="0"/>
              <a:t>       </a:t>
            </a:r>
            <a:r>
              <a:rPr lang="en-US" altLang="zh-TW" sz="2800" smtClean="0"/>
              <a:t>Q</a:t>
            </a:r>
            <a:r>
              <a:rPr lang="zh-TW" altLang="en-US" sz="2800" smtClean="0"/>
              <a:t>＞</a:t>
            </a:r>
            <a:r>
              <a:rPr lang="en-US" altLang="zh-TW" sz="2800" smtClean="0"/>
              <a:t>0 </a:t>
            </a:r>
            <a:r>
              <a:rPr lang="en-US" altLang="zh-TW" sz="2800" smtClean="0">
                <a:sym typeface="Symbol" pitchFamily="18" charset="2"/>
              </a:rPr>
              <a:t></a:t>
            </a:r>
            <a:r>
              <a:rPr lang="en-US" altLang="zh-TW" sz="2800" smtClean="0"/>
              <a:t>      </a:t>
            </a:r>
            <a:r>
              <a:rPr lang="zh-TW" altLang="en-US" sz="2800" smtClean="0"/>
              <a:t>方向為指離 </a:t>
            </a:r>
            <a:r>
              <a:rPr lang="en-US" altLang="zh-TW" sz="2800" smtClean="0"/>
              <a:t>Q  </a:t>
            </a:r>
          </a:p>
          <a:p>
            <a:pPr>
              <a:buFont typeface="Arial" charset="0"/>
              <a:buNone/>
            </a:pPr>
            <a:r>
              <a:rPr lang="en-US" altLang="zh-TW" sz="2800" smtClean="0"/>
              <a:t>        Q</a:t>
            </a:r>
            <a:r>
              <a:rPr lang="zh-TW" altLang="en-US" sz="2800" smtClean="0"/>
              <a:t>＜</a:t>
            </a:r>
            <a:r>
              <a:rPr lang="en-US" altLang="zh-TW" sz="2800" smtClean="0"/>
              <a:t>0 </a:t>
            </a:r>
            <a:r>
              <a:rPr lang="en-US" altLang="zh-TW" sz="2800" smtClean="0">
                <a:sym typeface="Symbol" pitchFamily="18" charset="2"/>
              </a:rPr>
              <a:t></a:t>
            </a:r>
            <a:r>
              <a:rPr lang="zh-TW" altLang="en-US" sz="2800" smtClean="0"/>
              <a:t>      方向為指向 </a:t>
            </a:r>
            <a:r>
              <a:rPr lang="en-US" altLang="zh-TW" sz="2800" smtClean="0"/>
              <a:t>Q</a:t>
            </a:r>
          </a:p>
          <a:p>
            <a:pPr>
              <a:buFont typeface="Arial" charset="0"/>
              <a:buNone/>
            </a:pPr>
            <a:r>
              <a:rPr lang="en-US" altLang="zh-TW" sz="2800" smtClean="0"/>
              <a:t>2. </a:t>
            </a:r>
            <a:r>
              <a:rPr lang="zh-TW" altLang="en-US" sz="2800" smtClean="0"/>
              <a:t>諸點電荷 </a:t>
            </a:r>
            <a:r>
              <a:rPr lang="en-US" altLang="zh-TW" sz="2800" smtClean="0"/>
              <a:t>Q</a:t>
            </a:r>
            <a:r>
              <a:rPr lang="en-US" altLang="zh-TW" sz="2800" baseline="-25000" smtClean="0"/>
              <a:t>1</a:t>
            </a:r>
            <a:r>
              <a:rPr lang="zh-TW" altLang="en-US" sz="2800" smtClean="0"/>
              <a:t>、</a:t>
            </a:r>
            <a:r>
              <a:rPr lang="en-US" altLang="zh-TW" sz="2800" smtClean="0"/>
              <a:t>Q</a:t>
            </a:r>
            <a:r>
              <a:rPr lang="en-US" altLang="zh-TW" sz="2800" baseline="-25000" smtClean="0"/>
              <a:t>2</a:t>
            </a:r>
            <a:r>
              <a:rPr lang="zh-TW" altLang="en-US" sz="2800" smtClean="0"/>
              <a:t>、</a:t>
            </a:r>
            <a:r>
              <a:rPr lang="en-US" altLang="zh-TW" sz="2800" baseline="30000" smtClean="0"/>
              <a:t>…… </a:t>
            </a:r>
            <a:r>
              <a:rPr lang="zh-TW" altLang="en-US" sz="2800" smtClean="0"/>
              <a:t>在空間某點所建立之電場：為各點電荷在該點之電場的向量和。</a:t>
            </a:r>
          </a:p>
        </p:txBody>
      </p:sp>
      <p:graphicFrame>
        <p:nvGraphicFramePr>
          <p:cNvPr id="2050" name="Object 4"/>
          <p:cNvGraphicFramePr>
            <a:graphicFrameLocks noChangeAspect="1"/>
          </p:cNvGraphicFramePr>
          <p:nvPr/>
        </p:nvGraphicFramePr>
        <p:xfrm>
          <a:off x="809625" y="2133600"/>
          <a:ext cx="4251325" cy="1119188"/>
        </p:xfrm>
        <a:graphic>
          <a:graphicData uri="http://schemas.openxmlformats.org/presentationml/2006/ole">
            <p:oleObj spid="_x0000_s26626" name="方程式" r:id="rId3" imgW="1688760" imgH="444240" progId="Equation.3">
              <p:embed/>
            </p:oleObj>
          </a:graphicData>
        </a:graphic>
      </p:graphicFrame>
      <p:sp>
        <p:nvSpPr>
          <p:cNvPr id="2056" name="AutoShape 5"/>
          <p:cNvSpPr>
            <a:spLocks/>
          </p:cNvSpPr>
          <p:nvPr/>
        </p:nvSpPr>
        <p:spPr bwMode="auto">
          <a:xfrm>
            <a:off x="868363" y="3328988"/>
            <a:ext cx="71437" cy="863600"/>
          </a:xfrm>
          <a:prstGeom prst="leftBrace">
            <a:avLst>
              <a:gd name="adj1" fmla="val 100741"/>
              <a:gd name="adj2" fmla="val 50000"/>
            </a:avLst>
          </a:prstGeom>
          <a:noFill/>
          <a:ln w="9525">
            <a:solidFill>
              <a:schemeClr val="tx1"/>
            </a:solidFill>
            <a:round/>
            <a:headEnd/>
            <a:tailEnd/>
          </a:ln>
        </p:spPr>
        <p:txBody>
          <a:bodyPr wrap="none" anchor="ctr"/>
          <a:lstStyle/>
          <a:p>
            <a:pPr fontAlgn="base">
              <a:spcBef>
                <a:spcPct val="0"/>
              </a:spcBef>
              <a:spcAft>
                <a:spcPct val="0"/>
              </a:spcAft>
            </a:pPr>
            <a:endParaRPr kumimoji="1" lang="zh-TW" altLang="en-US">
              <a:solidFill>
                <a:prstClr val="black"/>
              </a:solidFill>
            </a:endParaRPr>
          </a:p>
        </p:txBody>
      </p:sp>
      <p:graphicFrame>
        <p:nvGraphicFramePr>
          <p:cNvPr id="2051" name="Object 8"/>
          <p:cNvGraphicFramePr>
            <a:graphicFrameLocks noChangeAspect="1"/>
          </p:cNvGraphicFramePr>
          <p:nvPr/>
        </p:nvGraphicFramePr>
        <p:xfrm>
          <a:off x="2330450" y="3206750"/>
          <a:ext cx="382588" cy="522288"/>
        </p:xfrm>
        <a:graphic>
          <a:graphicData uri="http://schemas.openxmlformats.org/presentationml/2006/ole">
            <p:oleObj spid="_x0000_s26627" name="方程式" r:id="rId4" imgW="139680" imgH="190440" progId="Equation.3">
              <p:embed/>
            </p:oleObj>
          </a:graphicData>
        </a:graphic>
      </p:graphicFrame>
      <p:graphicFrame>
        <p:nvGraphicFramePr>
          <p:cNvPr id="2052" name="Object 11"/>
          <p:cNvGraphicFramePr>
            <a:graphicFrameLocks noChangeAspect="1"/>
          </p:cNvGraphicFramePr>
          <p:nvPr/>
        </p:nvGraphicFramePr>
        <p:xfrm>
          <a:off x="790575" y="5278438"/>
          <a:ext cx="4673600" cy="700087"/>
        </p:xfrm>
        <a:graphic>
          <a:graphicData uri="http://schemas.openxmlformats.org/presentationml/2006/ole">
            <p:oleObj spid="_x0000_s26628" name="方程式" r:id="rId5" imgW="1523880" imgH="228600" progId="Equation.3">
              <p:embed/>
            </p:oleObj>
          </a:graphicData>
        </a:graphic>
      </p:graphicFrame>
      <p:sp>
        <p:nvSpPr>
          <p:cNvPr id="2057" name="Text Box 13"/>
          <p:cNvSpPr txBox="1">
            <a:spLocks noChangeArrowheads="1"/>
          </p:cNvSpPr>
          <p:nvPr/>
        </p:nvSpPr>
        <p:spPr bwMode="auto">
          <a:xfrm>
            <a:off x="5275263" y="2374900"/>
            <a:ext cx="3368675" cy="519113"/>
          </a:xfrm>
          <a:prstGeom prst="rect">
            <a:avLst/>
          </a:prstGeom>
          <a:noFill/>
          <a:ln w="9525">
            <a:noFill/>
            <a:miter lim="800000"/>
            <a:headEnd/>
            <a:tailEnd/>
          </a:ln>
        </p:spPr>
        <p:txBody>
          <a:bodyPr>
            <a:spAutoFit/>
          </a:bodyPr>
          <a:lstStyle/>
          <a:p>
            <a:pPr fontAlgn="base">
              <a:spcBef>
                <a:spcPct val="50000"/>
              </a:spcBef>
              <a:spcAft>
                <a:spcPct val="0"/>
              </a:spcAft>
            </a:pPr>
            <a:r>
              <a:rPr kumimoji="1" lang="zh-TW" altLang="en-US" sz="2800">
                <a:solidFill>
                  <a:prstClr val="black"/>
                </a:solidFill>
                <a:ea typeface="標楷體" pitchFamily="65" charset="-120"/>
              </a:rPr>
              <a:t>（</a:t>
            </a:r>
            <a:r>
              <a:rPr kumimoji="1" lang="en-US" altLang="zh-TW" sz="2800">
                <a:solidFill>
                  <a:prstClr val="black"/>
                </a:solidFill>
                <a:ea typeface="標楷體" pitchFamily="65" charset="-120"/>
              </a:rPr>
              <a:t>r</a:t>
            </a:r>
            <a:r>
              <a:rPr kumimoji="1" lang="zh-TW" altLang="en-US" sz="2800">
                <a:solidFill>
                  <a:prstClr val="black"/>
                </a:solidFill>
                <a:ea typeface="標楷體" pitchFamily="65" charset="-120"/>
              </a:rPr>
              <a:t>：與 </a:t>
            </a:r>
            <a:r>
              <a:rPr kumimoji="1" lang="en-US" altLang="zh-TW" sz="2800">
                <a:solidFill>
                  <a:prstClr val="black"/>
                </a:solidFill>
                <a:ea typeface="標楷體" pitchFamily="65" charset="-120"/>
              </a:rPr>
              <a:t>Q </a:t>
            </a:r>
            <a:r>
              <a:rPr kumimoji="1" lang="zh-TW" altLang="en-US" sz="2800">
                <a:solidFill>
                  <a:prstClr val="black"/>
                </a:solidFill>
                <a:ea typeface="標楷體" pitchFamily="65" charset="-120"/>
              </a:rPr>
              <a:t>之距離）</a:t>
            </a:r>
          </a:p>
        </p:txBody>
      </p:sp>
      <p:sp>
        <p:nvSpPr>
          <p:cNvPr id="8207" name="Rectangle 15"/>
          <p:cNvSpPr>
            <a:spLocks noChangeArrowheads="1"/>
          </p:cNvSpPr>
          <p:nvPr/>
        </p:nvSpPr>
        <p:spPr bwMode="auto">
          <a:xfrm>
            <a:off x="4389438" y="2185988"/>
            <a:ext cx="647700" cy="936625"/>
          </a:xfrm>
          <a:prstGeom prst="rect">
            <a:avLst/>
          </a:prstGeom>
          <a:solidFill>
            <a:schemeClr val="bg1"/>
          </a:solidFill>
          <a:ln w="9525">
            <a:noFill/>
            <a:miter lim="800000"/>
            <a:headEnd/>
            <a:tailEnd/>
          </a:ln>
        </p:spPr>
        <p:txBody>
          <a:bodyPr wrap="none" anchor="ctr"/>
          <a:lstStyle/>
          <a:p>
            <a:pPr eaLnBrk="0" fontAlgn="base" hangingPunct="0">
              <a:spcBef>
                <a:spcPct val="20000"/>
              </a:spcBef>
              <a:spcAft>
                <a:spcPct val="0"/>
              </a:spcAft>
              <a:buFont typeface="Arial" charset="0"/>
              <a:buNone/>
            </a:pPr>
            <a:endParaRPr lang="zh-TW" altLang="en-US" sz="2800">
              <a:solidFill>
                <a:prstClr val="black"/>
              </a:solidFill>
              <a:ea typeface="標楷體" pitchFamily="65" charset="-120"/>
            </a:endParaRPr>
          </a:p>
        </p:txBody>
      </p:sp>
      <p:sp>
        <p:nvSpPr>
          <p:cNvPr id="2059" name="Line 16"/>
          <p:cNvSpPr>
            <a:spLocks noChangeShapeType="1"/>
          </p:cNvSpPr>
          <p:nvPr/>
        </p:nvSpPr>
        <p:spPr bwMode="auto">
          <a:xfrm>
            <a:off x="3924300" y="3141663"/>
            <a:ext cx="1441450" cy="0"/>
          </a:xfrm>
          <a:prstGeom prst="line">
            <a:avLst/>
          </a:prstGeom>
          <a:noFill/>
          <a:ln w="9525">
            <a:solidFill>
              <a:schemeClr val="tx1"/>
            </a:solidFill>
            <a:round/>
            <a:headEnd/>
            <a:tailEnd/>
          </a:ln>
        </p:spPr>
        <p:txBody>
          <a:bodyPr/>
          <a:lstStyle/>
          <a:p>
            <a:pPr eaLnBrk="0" fontAlgn="base" hangingPunct="0">
              <a:spcBef>
                <a:spcPct val="20000"/>
              </a:spcBef>
              <a:spcAft>
                <a:spcPct val="0"/>
              </a:spcAft>
              <a:buFont typeface="Arial" charset="0"/>
              <a:buNone/>
            </a:pPr>
            <a:endParaRPr lang="zh-TW" altLang="en-US" sz="2800">
              <a:solidFill>
                <a:prstClr val="black"/>
              </a:solidFill>
              <a:ea typeface="標楷體" pitchFamily="65" charset="-120"/>
            </a:endParaRPr>
          </a:p>
        </p:txBody>
      </p:sp>
      <p:graphicFrame>
        <p:nvGraphicFramePr>
          <p:cNvPr id="2053" name="Object 17"/>
          <p:cNvGraphicFramePr>
            <a:graphicFrameLocks noChangeAspect="1"/>
          </p:cNvGraphicFramePr>
          <p:nvPr/>
        </p:nvGraphicFramePr>
        <p:xfrm>
          <a:off x="2338388" y="3749675"/>
          <a:ext cx="382587" cy="522288"/>
        </p:xfrm>
        <a:graphic>
          <a:graphicData uri="http://schemas.openxmlformats.org/presentationml/2006/ole">
            <p:oleObj spid="_x0000_s26629" name="方程式" r:id="rId6" imgW="139680" imgH="1904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8207"/>
                                        </p:tgtEl>
                                      </p:cBhvr>
                                    </p:animEffect>
                                    <p:set>
                                      <p:cBhvr>
                                        <p:cTn id="7" dur="1" fill="hold">
                                          <p:stCondLst>
                                            <p:cond delay="499"/>
                                          </p:stCondLst>
                                        </p:cTn>
                                        <p:tgtEl>
                                          <p:spTgt spid="82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p:cNvSpPr>
          <p:nvPr>
            <p:ph type="body" idx="1"/>
          </p:nvPr>
        </p:nvSpPr>
        <p:spPr/>
        <p:txBody>
          <a:bodyPr/>
          <a:lstStyle/>
          <a:p>
            <a:pPr>
              <a:buFont typeface="Arial" charset="0"/>
              <a:buNone/>
            </a:pPr>
            <a:endParaRPr lang="zh-TW" altLang="en-US" smtClean="0"/>
          </a:p>
        </p:txBody>
      </p:sp>
      <p:pic>
        <p:nvPicPr>
          <p:cNvPr id="43011" name="Picture 4"/>
          <p:cNvPicPr>
            <a:picLocks noChangeAspect="1" noChangeArrowheads="1"/>
          </p:cNvPicPr>
          <p:nvPr/>
        </p:nvPicPr>
        <p:blipFill>
          <a:blip r:embed="rId2" cstate="print"/>
          <a:srcRect/>
          <a:stretch>
            <a:fillRect/>
          </a:stretch>
        </p:blipFill>
        <p:spPr bwMode="auto">
          <a:xfrm>
            <a:off x="192088" y="1412875"/>
            <a:ext cx="8799512" cy="4116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內容版面配置區 3"/>
          <p:cNvGraphicFramePr>
            <a:graphicFrameLocks noGrp="1" noChangeAspect="1"/>
          </p:cNvGraphicFramePr>
          <p:nvPr>
            <p:ph idx="1"/>
          </p:nvPr>
        </p:nvGraphicFramePr>
        <p:xfrm>
          <a:off x="1428750" y="681038"/>
          <a:ext cx="7156450" cy="2041525"/>
        </p:xfrm>
        <a:graphic>
          <a:graphicData uri="http://schemas.openxmlformats.org/presentationml/2006/ole">
            <p:oleObj spid="_x0000_s27650" name="文件" r:id="rId4" imgW="3205362" imgH="914359" progId="Word.Document.8">
              <p:embed/>
            </p:oleObj>
          </a:graphicData>
        </a:graphic>
      </p:graphicFrame>
      <p:pic>
        <p:nvPicPr>
          <p:cNvPr id="3075" name="Picture 2" descr="圖6-6"/>
          <p:cNvPicPr>
            <a:picLocks noChangeAspect="1" noChangeArrowheads="1"/>
          </p:cNvPicPr>
          <p:nvPr/>
        </p:nvPicPr>
        <p:blipFill>
          <a:blip r:embed="rId5" cstate="print"/>
          <a:srcRect/>
          <a:stretch>
            <a:fillRect/>
          </a:stretch>
        </p:blipFill>
        <p:spPr bwMode="auto">
          <a:xfrm>
            <a:off x="2428875" y="2286000"/>
            <a:ext cx="6121400" cy="2230438"/>
          </a:xfrm>
          <a:prstGeom prst="rect">
            <a:avLst/>
          </a:prstGeom>
          <a:noFill/>
          <a:ln w="9525">
            <a:noFill/>
            <a:miter lim="800000"/>
            <a:headEnd/>
            <a:tailEnd/>
          </a:ln>
        </p:spPr>
      </p:pic>
      <p:sp>
        <p:nvSpPr>
          <p:cNvPr id="3076" name="矩形 4"/>
          <p:cNvSpPr>
            <a:spLocks noChangeArrowheads="1"/>
          </p:cNvSpPr>
          <p:nvPr/>
        </p:nvSpPr>
        <p:spPr bwMode="auto">
          <a:xfrm>
            <a:off x="928688" y="4429125"/>
            <a:ext cx="8001000" cy="1282700"/>
          </a:xfrm>
          <a:prstGeom prst="rect">
            <a:avLst/>
          </a:prstGeom>
          <a:noFill/>
          <a:ln w="9525">
            <a:noFill/>
            <a:miter lim="800000"/>
            <a:headEnd/>
            <a:tailEnd/>
          </a:ln>
        </p:spPr>
        <p:txBody>
          <a:bodyPr>
            <a:spAutoFit/>
          </a:bodyPr>
          <a:lstStyle/>
          <a:p>
            <a:pPr eaLnBrk="0" fontAlgn="base" hangingPunct="0">
              <a:spcBef>
                <a:spcPct val="20000"/>
              </a:spcBef>
              <a:spcAft>
                <a:spcPct val="0"/>
              </a:spcAft>
              <a:buFont typeface="Arial" charset="0"/>
              <a:buNone/>
            </a:pPr>
            <a:r>
              <a:rPr lang="en-US" altLang="zh-TW" sz="2600" b="1">
                <a:solidFill>
                  <a:prstClr val="black"/>
                </a:solidFill>
                <a:latin typeface="標楷體" pitchFamily="65" charset="-120"/>
                <a:ea typeface="標楷體" pitchFamily="65" charset="-120"/>
              </a:rPr>
              <a:t>(A)</a:t>
            </a:r>
            <a:r>
              <a:rPr lang="zh-TW" altLang="zh-TW" sz="2600" b="1">
                <a:solidFill>
                  <a:prstClr val="black"/>
                </a:solidFill>
                <a:latin typeface="標楷體" pitchFamily="65" charset="-120"/>
                <a:ea typeface="標楷體" pitchFamily="65" charset="-120"/>
              </a:rPr>
              <a:t>單一正電荷所產生的電場</a:t>
            </a:r>
            <a:r>
              <a:rPr lang="zh-TW" altLang="en-US" sz="2600" b="1">
                <a:solidFill>
                  <a:prstClr val="black"/>
                </a:solidFill>
                <a:latin typeface="標楷體" pitchFamily="65" charset="-120"/>
                <a:ea typeface="標楷體" pitchFamily="65" charset="-120"/>
              </a:rPr>
              <a:t>。</a:t>
            </a:r>
            <a:endParaRPr lang="en-US" altLang="zh-TW" sz="2600" b="1">
              <a:solidFill>
                <a:prstClr val="black"/>
              </a:solidFill>
              <a:latin typeface="標楷體" pitchFamily="65" charset="-120"/>
              <a:ea typeface="標楷體" pitchFamily="65" charset="-120"/>
            </a:endParaRPr>
          </a:p>
          <a:p>
            <a:pPr eaLnBrk="0" fontAlgn="base" hangingPunct="0">
              <a:spcBef>
                <a:spcPct val="20000"/>
              </a:spcBef>
              <a:spcAft>
                <a:spcPct val="0"/>
              </a:spcAft>
              <a:buFont typeface="Arial" charset="0"/>
              <a:buNone/>
            </a:pPr>
            <a:r>
              <a:rPr lang="en-US" altLang="zh-TW" sz="2600" b="1">
                <a:solidFill>
                  <a:prstClr val="black"/>
                </a:solidFill>
                <a:latin typeface="標楷體" pitchFamily="65" charset="-120"/>
                <a:ea typeface="標楷體" pitchFamily="65" charset="-120"/>
              </a:rPr>
              <a:t>(B)</a:t>
            </a:r>
            <a:r>
              <a:rPr lang="zh-TW" altLang="zh-TW" sz="2600" b="1">
                <a:solidFill>
                  <a:prstClr val="black"/>
                </a:solidFill>
                <a:latin typeface="標楷體" pitchFamily="65" charset="-120"/>
                <a:ea typeface="標楷體" pitchFamily="65" charset="-120"/>
              </a:rPr>
              <a:t>單一負電荷所產生的電場</a:t>
            </a:r>
            <a:r>
              <a:rPr lang="zh-TW" altLang="en-US" sz="2600" b="1">
                <a:solidFill>
                  <a:prstClr val="black"/>
                </a:solidFill>
                <a:latin typeface="標楷體" pitchFamily="65" charset="-120"/>
                <a:ea typeface="標楷體" pitchFamily="65" charset="-120"/>
              </a:rPr>
              <a:t>，</a:t>
            </a:r>
            <a:r>
              <a:rPr lang="zh-TW" altLang="zh-TW" sz="2600" b="1">
                <a:solidFill>
                  <a:prstClr val="black"/>
                </a:solidFill>
                <a:latin typeface="標楷體" pitchFamily="65" charset="-120"/>
                <a:ea typeface="標楷體" pitchFamily="65" charset="-120"/>
              </a:rPr>
              <a:t>可以箭號的方向與長短</a:t>
            </a:r>
            <a:endParaRPr lang="zh-TW" altLang="en-US" sz="2600" b="1">
              <a:solidFill>
                <a:prstClr val="black"/>
              </a:solidFill>
              <a:latin typeface="標楷體" pitchFamily="65" charset="-120"/>
              <a:ea typeface="標楷體" pitchFamily="65" charset="-120"/>
            </a:endParaRPr>
          </a:p>
          <a:p>
            <a:pPr eaLnBrk="0" fontAlgn="base" hangingPunct="0">
              <a:spcBef>
                <a:spcPct val="20000"/>
              </a:spcBef>
              <a:spcAft>
                <a:spcPct val="0"/>
              </a:spcAft>
              <a:buFont typeface="Arial" charset="0"/>
              <a:buNone/>
            </a:pPr>
            <a:r>
              <a:rPr lang="zh-TW" altLang="en-US" sz="2600" b="1">
                <a:solidFill>
                  <a:prstClr val="black"/>
                </a:solidFill>
                <a:latin typeface="標楷體" pitchFamily="65" charset="-120"/>
                <a:ea typeface="標楷體" pitchFamily="65" charset="-120"/>
              </a:rPr>
              <a:t>   </a:t>
            </a:r>
            <a:r>
              <a:rPr lang="zh-TW" altLang="zh-TW" sz="2600" b="1">
                <a:solidFill>
                  <a:prstClr val="black"/>
                </a:solidFill>
                <a:latin typeface="標楷體" pitchFamily="65" charset="-120"/>
                <a:ea typeface="標楷體" pitchFamily="65" charset="-120"/>
              </a:rPr>
              <a:t>來代表在該處電場的方向與量值</a:t>
            </a:r>
            <a:r>
              <a:rPr lang="zh-TW" altLang="en-US" sz="2600" b="1">
                <a:solidFill>
                  <a:prstClr val="black"/>
                </a:solidFill>
                <a:latin typeface="標楷體" pitchFamily="65" charset="-120"/>
                <a:ea typeface="標楷體" pitchFamily="65" charset="-120"/>
              </a:rPr>
              <a:t>。</a:t>
            </a:r>
            <a:endParaRPr lang="zh-TW" altLang="zh-TW" sz="2600" b="1">
              <a:solidFill>
                <a:prstClr val="black"/>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5"/>
          <p:cNvPicPr>
            <a:picLocks noChangeAspect="1" noChangeArrowheads="1"/>
          </p:cNvPicPr>
          <p:nvPr/>
        </p:nvPicPr>
        <p:blipFill>
          <a:blip r:embed="rId2" cstate="print"/>
          <a:srcRect/>
          <a:stretch>
            <a:fillRect/>
          </a:stretch>
        </p:blipFill>
        <p:spPr bwMode="auto">
          <a:xfrm>
            <a:off x="3275856" y="620688"/>
            <a:ext cx="2652713" cy="2403475"/>
          </a:xfrm>
          <a:prstGeom prst="rect">
            <a:avLst/>
          </a:prstGeom>
          <a:noFill/>
          <a:ln w="9525">
            <a:noFill/>
            <a:miter lim="800000"/>
            <a:headEnd/>
            <a:tailEnd/>
          </a:ln>
        </p:spPr>
      </p:pic>
      <p:pic>
        <p:nvPicPr>
          <p:cNvPr id="4" name="Picture 9"/>
          <p:cNvPicPr>
            <a:picLocks noChangeAspect="1" noChangeArrowheads="1"/>
          </p:cNvPicPr>
          <p:nvPr/>
        </p:nvPicPr>
        <p:blipFill>
          <a:blip r:embed="rId3" cstate="print"/>
          <a:srcRect/>
          <a:stretch>
            <a:fillRect/>
          </a:stretch>
        </p:blipFill>
        <p:spPr bwMode="auto">
          <a:xfrm>
            <a:off x="468313" y="3141663"/>
            <a:ext cx="8177212" cy="2786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p:cNvSpPr>
          <p:nvPr>
            <p:ph type="title"/>
          </p:nvPr>
        </p:nvSpPr>
        <p:spPr/>
        <p:txBody>
          <a:bodyPr/>
          <a:lstStyle/>
          <a:p>
            <a:r>
              <a:rPr lang="zh-TW" altLang="en-US" smtClean="0"/>
              <a:t>三</a:t>
            </a:r>
            <a:r>
              <a:rPr lang="en-US" altLang="zh-TW" smtClean="0"/>
              <a:t>.	</a:t>
            </a:r>
            <a:r>
              <a:rPr lang="zh-TW" altLang="en-US" smtClean="0"/>
              <a:t>各種電場</a:t>
            </a:r>
          </a:p>
        </p:txBody>
      </p:sp>
      <p:sp>
        <p:nvSpPr>
          <p:cNvPr id="13316" name="Rectangle 3"/>
          <p:cNvSpPr>
            <a:spLocks noGrp="1"/>
          </p:cNvSpPr>
          <p:nvPr>
            <p:ph type="body" idx="1"/>
          </p:nvPr>
        </p:nvSpPr>
        <p:spPr>
          <a:xfrm>
            <a:off x="468313" y="1628775"/>
            <a:ext cx="8229600" cy="3600450"/>
          </a:xfrm>
        </p:spPr>
        <p:txBody>
          <a:bodyPr/>
          <a:lstStyle/>
          <a:p>
            <a:pPr>
              <a:buFont typeface="Arial" charset="0"/>
              <a:buNone/>
            </a:pPr>
            <a:r>
              <a:rPr lang="en-US" altLang="zh-TW" sz="2800" smtClean="0"/>
              <a:t>3. </a:t>
            </a:r>
            <a:r>
              <a:rPr lang="zh-TW" altLang="en-US" sz="2800" smtClean="0"/>
              <a:t>荷電量 </a:t>
            </a:r>
            <a:r>
              <a:rPr lang="en-US" altLang="zh-TW" sz="2800" smtClean="0"/>
              <a:t>Q </a:t>
            </a:r>
            <a:r>
              <a:rPr lang="zh-TW" altLang="en-US" sz="2800" smtClean="0"/>
              <a:t>之金屬球（半徑 </a:t>
            </a:r>
            <a:r>
              <a:rPr lang="en-US" altLang="zh-TW" sz="2800" smtClean="0"/>
              <a:t>R</a:t>
            </a:r>
            <a:r>
              <a:rPr lang="zh-TW" altLang="en-US" sz="2800" smtClean="0"/>
              <a:t>）所建立之電場：</a:t>
            </a:r>
          </a:p>
          <a:p>
            <a:pPr>
              <a:spcBef>
                <a:spcPct val="80000"/>
              </a:spcBef>
              <a:buFont typeface="Arial" charset="0"/>
              <a:buNone/>
            </a:pPr>
            <a:r>
              <a:rPr lang="zh-TW" altLang="en-US" sz="2800" smtClean="0"/>
              <a:t>     </a:t>
            </a:r>
            <a:r>
              <a:rPr lang="en-US" altLang="zh-TW" sz="2800" smtClean="0"/>
              <a:t>(1) r≧R </a:t>
            </a:r>
            <a:r>
              <a:rPr lang="en-US" altLang="zh-TW" sz="2800" smtClean="0">
                <a:sym typeface="Symbol" pitchFamily="18" charset="2"/>
              </a:rPr>
              <a:t> E</a:t>
            </a:r>
            <a:r>
              <a:rPr lang="zh-TW" altLang="en-US" sz="2800" smtClean="0">
                <a:sym typeface="Symbol" pitchFamily="18" charset="2"/>
              </a:rPr>
              <a:t>＝</a:t>
            </a:r>
          </a:p>
          <a:p>
            <a:pPr>
              <a:spcBef>
                <a:spcPct val="80000"/>
              </a:spcBef>
              <a:buFont typeface="Arial" charset="0"/>
              <a:buNone/>
            </a:pPr>
            <a:endParaRPr lang="zh-TW" altLang="en-US" sz="2800" smtClean="0">
              <a:sym typeface="Symbol" pitchFamily="18" charset="2"/>
            </a:endParaRPr>
          </a:p>
          <a:p>
            <a:pPr>
              <a:buFont typeface="Arial" charset="0"/>
              <a:buNone/>
            </a:pPr>
            <a:r>
              <a:rPr lang="zh-TW" altLang="en-US" sz="2800" smtClean="0"/>
              <a:t>     </a:t>
            </a:r>
            <a:r>
              <a:rPr lang="en-US" altLang="zh-TW" sz="2800" smtClean="0"/>
              <a:t>(2) r</a:t>
            </a:r>
            <a:r>
              <a:rPr lang="zh-TW" altLang="en-US" sz="2800" smtClean="0"/>
              <a:t>＜</a:t>
            </a:r>
            <a:r>
              <a:rPr lang="en-US" altLang="zh-TW" sz="2800" smtClean="0"/>
              <a:t>R </a:t>
            </a:r>
            <a:r>
              <a:rPr lang="en-US" altLang="zh-TW" sz="2800" smtClean="0">
                <a:sym typeface="Symbol" pitchFamily="18" charset="2"/>
              </a:rPr>
              <a:t> E</a:t>
            </a:r>
            <a:r>
              <a:rPr lang="zh-TW" altLang="en-US" sz="2800" smtClean="0">
                <a:sym typeface="Symbol" pitchFamily="18" charset="2"/>
              </a:rPr>
              <a:t>＝　</a:t>
            </a:r>
            <a:r>
              <a:rPr lang="en-US" altLang="zh-TW" sz="2800" smtClean="0">
                <a:sym typeface="Symbol" pitchFamily="18" charset="2"/>
              </a:rPr>
              <a:t>0</a:t>
            </a:r>
            <a:r>
              <a:rPr lang="zh-TW" altLang="en-US" sz="2800" smtClean="0">
                <a:sym typeface="Symbol" pitchFamily="18" charset="2"/>
              </a:rPr>
              <a:t>　</a:t>
            </a:r>
            <a:endParaRPr lang="zh-TW" altLang="en-US" sz="2800" smtClean="0"/>
          </a:p>
          <a:p>
            <a:pPr>
              <a:buFont typeface="Arial" charset="0"/>
              <a:buNone/>
            </a:pPr>
            <a:r>
              <a:rPr lang="zh-TW" altLang="en-US" sz="2800" smtClean="0"/>
              <a:t>　　（</a:t>
            </a:r>
            <a:r>
              <a:rPr lang="en-US" altLang="zh-TW" sz="2800" smtClean="0"/>
              <a:t>r</a:t>
            </a:r>
            <a:r>
              <a:rPr lang="zh-TW" altLang="en-US" sz="2800" smtClean="0"/>
              <a:t>：與球心距離）</a:t>
            </a:r>
            <a:endParaRPr lang="en-US" altLang="zh-TW" sz="2800" smtClean="0"/>
          </a:p>
        </p:txBody>
      </p:sp>
      <p:pic>
        <p:nvPicPr>
          <p:cNvPr id="13317" name="Picture 7"/>
          <p:cNvPicPr>
            <a:picLocks noChangeAspect="1" noChangeArrowheads="1"/>
          </p:cNvPicPr>
          <p:nvPr/>
        </p:nvPicPr>
        <p:blipFill>
          <a:blip r:embed="rId3" cstate="print"/>
          <a:srcRect/>
          <a:stretch>
            <a:fillRect/>
          </a:stretch>
        </p:blipFill>
        <p:spPr bwMode="auto">
          <a:xfrm>
            <a:off x="4654550" y="2243138"/>
            <a:ext cx="3617913" cy="2884487"/>
          </a:xfrm>
          <a:prstGeom prst="rect">
            <a:avLst/>
          </a:prstGeom>
          <a:noFill/>
          <a:ln w="9525">
            <a:noFill/>
            <a:miter lim="800000"/>
            <a:headEnd/>
            <a:tailEnd/>
          </a:ln>
        </p:spPr>
      </p:pic>
      <p:sp>
        <p:nvSpPr>
          <p:cNvPr id="13318" name="Line 11"/>
          <p:cNvSpPr>
            <a:spLocks noChangeShapeType="1"/>
          </p:cNvSpPr>
          <p:nvPr/>
        </p:nvSpPr>
        <p:spPr bwMode="auto">
          <a:xfrm>
            <a:off x="3203575" y="3068638"/>
            <a:ext cx="1223963" cy="0"/>
          </a:xfrm>
          <a:prstGeom prst="line">
            <a:avLst/>
          </a:prstGeom>
          <a:noFill/>
          <a:ln w="9525">
            <a:solidFill>
              <a:schemeClr val="tx1"/>
            </a:solidFill>
            <a:round/>
            <a:headEnd/>
            <a:tailEnd/>
          </a:ln>
        </p:spPr>
        <p:txBody>
          <a:bodyPr/>
          <a:lstStyle/>
          <a:p>
            <a:pPr eaLnBrk="0" fontAlgn="base" hangingPunct="0">
              <a:spcBef>
                <a:spcPct val="20000"/>
              </a:spcBef>
              <a:spcAft>
                <a:spcPct val="0"/>
              </a:spcAft>
              <a:buFont typeface="Arial" charset="0"/>
              <a:buNone/>
            </a:pPr>
            <a:endParaRPr lang="zh-TW" altLang="en-US" sz="2800">
              <a:solidFill>
                <a:prstClr val="black"/>
              </a:solidFill>
              <a:ea typeface="標楷體" pitchFamily="65" charset="-120"/>
            </a:endParaRPr>
          </a:p>
        </p:txBody>
      </p:sp>
      <p:sp>
        <p:nvSpPr>
          <p:cNvPr id="13319" name="Line 12"/>
          <p:cNvSpPr>
            <a:spLocks noChangeShapeType="1"/>
          </p:cNvSpPr>
          <p:nvPr/>
        </p:nvSpPr>
        <p:spPr bwMode="auto">
          <a:xfrm>
            <a:off x="3132138" y="4149725"/>
            <a:ext cx="935037" cy="0"/>
          </a:xfrm>
          <a:prstGeom prst="line">
            <a:avLst/>
          </a:prstGeom>
          <a:noFill/>
          <a:ln w="9525">
            <a:solidFill>
              <a:schemeClr val="tx1"/>
            </a:solidFill>
            <a:round/>
            <a:headEnd/>
            <a:tailEnd/>
          </a:ln>
        </p:spPr>
        <p:txBody>
          <a:bodyPr/>
          <a:lstStyle/>
          <a:p>
            <a:pPr eaLnBrk="0" fontAlgn="base" hangingPunct="0">
              <a:spcBef>
                <a:spcPct val="20000"/>
              </a:spcBef>
              <a:spcAft>
                <a:spcPct val="0"/>
              </a:spcAft>
              <a:buFont typeface="Arial" charset="0"/>
              <a:buNone/>
            </a:pPr>
            <a:endParaRPr lang="zh-TW" altLang="en-US" sz="2800">
              <a:solidFill>
                <a:prstClr val="black"/>
              </a:solidFill>
              <a:ea typeface="標楷體" pitchFamily="65" charset="-120"/>
            </a:endParaRPr>
          </a:p>
        </p:txBody>
      </p:sp>
      <p:sp>
        <p:nvSpPr>
          <p:cNvPr id="23565" name="Text Box 13"/>
          <p:cNvSpPr txBox="1">
            <a:spLocks noChangeArrowheads="1"/>
          </p:cNvSpPr>
          <p:nvPr/>
        </p:nvSpPr>
        <p:spPr bwMode="auto">
          <a:xfrm>
            <a:off x="3389313" y="3744913"/>
            <a:ext cx="431800" cy="366712"/>
          </a:xfrm>
          <a:prstGeom prst="rect">
            <a:avLst/>
          </a:prstGeom>
          <a:solidFill>
            <a:schemeClr val="bg1"/>
          </a:solidFill>
          <a:ln w="9525">
            <a:noFill/>
            <a:miter lim="800000"/>
            <a:headEnd/>
            <a:tailEnd/>
          </a:ln>
        </p:spPr>
        <p:txBody>
          <a:bodyPr>
            <a:spAutoFit/>
          </a:bodyPr>
          <a:lstStyle/>
          <a:p>
            <a:pPr fontAlgn="base">
              <a:spcBef>
                <a:spcPct val="50000"/>
              </a:spcBef>
              <a:spcAft>
                <a:spcPct val="0"/>
              </a:spcAft>
            </a:pPr>
            <a:endParaRPr kumimoji="1" lang="zh-TW" altLang="en-US">
              <a:solidFill>
                <a:prstClr val="black"/>
              </a:solidFill>
            </a:endParaRPr>
          </a:p>
        </p:txBody>
      </p:sp>
      <p:graphicFrame>
        <p:nvGraphicFramePr>
          <p:cNvPr id="23562" name="Object 10"/>
          <p:cNvGraphicFramePr>
            <a:graphicFrameLocks noChangeAspect="1"/>
          </p:cNvGraphicFramePr>
          <p:nvPr/>
        </p:nvGraphicFramePr>
        <p:xfrm>
          <a:off x="3549650" y="2174875"/>
          <a:ext cx="622300" cy="917575"/>
        </p:xfrm>
        <a:graphic>
          <a:graphicData uri="http://schemas.openxmlformats.org/presentationml/2006/ole">
            <p:oleObj spid="_x0000_s29698" name="方程式" r:id="rId4" imgW="26640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562"/>
                                        </p:tgtEl>
                                        <p:attrNameLst>
                                          <p:attrName>style.visibility</p:attrName>
                                        </p:attrNameLst>
                                      </p:cBhvr>
                                      <p:to>
                                        <p:strVal val="visible"/>
                                      </p:to>
                                    </p:set>
                                    <p:animEffect transition="in" filter="blinds(horizontal)">
                                      <p:cBhvr>
                                        <p:cTn id="7" dur="500"/>
                                        <p:tgtEl>
                                          <p:spTgt spid="2356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23565"/>
                                        </p:tgtEl>
                                      </p:cBhvr>
                                    </p:animEffect>
                                    <p:set>
                                      <p:cBhvr>
                                        <p:cTn id="12" dur="1" fill="hold">
                                          <p:stCondLst>
                                            <p:cond delay="499"/>
                                          </p:stCondLst>
                                        </p:cTn>
                                        <p:tgtEl>
                                          <p:spTgt spid="2356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4" descr="DSC01988"/>
          <p:cNvPicPr>
            <a:picLocks noChangeAspect="1" noChangeArrowheads="1"/>
          </p:cNvPicPr>
          <p:nvPr/>
        </p:nvPicPr>
        <p:blipFill>
          <a:blip r:embed="rId2" cstate="print">
            <a:lum bright="30000" contrast="84000"/>
          </a:blip>
          <a:srcRect t="11102" b="46468"/>
          <a:stretch>
            <a:fillRect/>
          </a:stretch>
        </p:blipFill>
        <p:spPr bwMode="auto">
          <a:xfrm>
            <a:off x="250825" y="1196975"/>
            <a:ext cx="8599488" cy="4392613"/>
          </a:xfrm>
          <a:prstGeom prst="rect">
            <a:avLst/>
          </a:prstGeom>
          <a:noFill/>
          <a:ln w="9525">
            <a:noFill/>
            <a:miter lim="800000"/>
            <a:headEnd/>
            <a:tailEnd/>
          </a:ln>
        </p:spPr>
      </p:pic>
      <p:sp>
        <p:nvSpPr>
          <p:cNvPr id="51203" name="Text Box 5"/>
          <p:cNvSpPr txBox="1">
            <a:spLocks noChangeArrowheads="1"/>
          </p:cNvSpPr>
          <p:nvPr/>
        </p:nvSpPr>
        <p:spPr bwMode="auto">
          <a:xfrm>
            <a:off x="3563938" y="476250"/>
            <a:ext cx="1606550" cy="519113"/>
          </a:xfrm>
          <a:prstGeom prst="rect">
            <a:avLst/>
          </a:prstGeom>
          <a:noFill/>
          <a:ln w="9525" algn="ctr">
            <a:noFill/>
            <a:miter lim="800000"/>
            <a:headEnd/>
            <a:tailEnd/>
          </a:ln>
        </p:spPr>
        <p:txBody>
          <a:bodyPr wrap="none">
            <a:spAutoFit/>
          </a:bodyPr>
          <a:lstStyle/>
          <a:p>
            <a:pPr marL="395288" indent="-395288" algn="ctr" eaLnBrk="0" fontAlgn="base" hangingPunct="0">
              <a:spcBef>
                <a:spcPct val="20000"/>
              </a:spcBef>
              <a:spcAft>
                <a:spcPct val="0"/>
              </a:spcAft>
              <a:buFont typeface="Arial" charset="0"/>
              <a:buNone/>
            </a:pPr>
            <a:r>
              <a:rPr lang="zh-TW" altLang="en-US" sz="2800">
                <a:solidFill>
                  <a:prstClr val="black"/>
                </a:solidFill>
                <a:ea typeface="標楷體" pitchFamily="65" charset="-120"/>
              </a:rPr>
              <a:t>靜電平衡</a:t>
            </a:r>
          </a:p>
        </p:txBody>
      </p:sp>
      <p:sp>
        <p:nvSpPr>
          <p:cNvPr id="51204" name="Text Box 7"/>
          <p:cNvSpPr txBox="1">
            <a:spLocks noChangeArrowheads="1"/>
          </p:cNvSpPr>
          <p:nvPr/>
        </p:nvSpPr>
        <p:spPr bwMode="auto">
          <a:xfrm>
            <a:off x="7596188" y="965200"/>
            <a:ext cx="1296987" cy="519113"/>
          </a:xfrm>
          <a:prstGeom prst="rect">
            <a:avLst/>
          </a:prstGeom>
          <a:solidFill>
            <a:schemeClr val="bg1"/>
          </a:solidFill>
          <a:ln w="9525" algn="ctr">
            <a:noFill/>
            <a:miter lim="800000"/>
            <a:headEnd/>
            <a:tailEnd/>
          </a:ln>
        </p:spPr>
        <p:txBody>
          <a:bodyPr>
            <a:spAutoFit/>
          </a:bodyPr>
          <a:lstStyle/>
          <a:p>
            <a:pPr marL="395288" indent="-395288" eaLnBrk="0" fontAlgn="base" hangingPunct="0">
              <a:spcBef>
                <a:spcPct val="50000"/>
              </a:spcBef>
              <a:spcAft>
                <a:spcPct val="0"/>
              </a:spcAft>
              <a:buFont typeface="Arial" charset="0"/>
              <a:buNone/>
            </a:pPr>
            <a:endParaRPr lang="zh-TW" altLang="en-US" sz="2800">
              <a:solidFill>
                <a:prstClr val="black"/>
              </a:solidFill>
              <a:ea typeface="標楷體" pitchFamily="65" charset="-120"/>
            </a:endParaRPr>
          </a:p>
        </p:txBody>
      </p:sp>
      <p:sp>
        <p:nvSpPr>
          <p:cNvPr id="51205" name="Text Box 8"/>
          <p:cNvSpPr txBox="1">
            <a:spLocks noChangeArrowheads="1"/>
          </p:cNvSpPr>
          <p:nvPr/>
        </p:nvSpPr>
        <p:spPr bwMode="auto">
          <a:xfrm>
            <a:off x="8532813" y="1470025"/>
            <a:ext cx="360362" cy="519113"/>
          </a:xfrm>
          <a:prstGeom prst="rect">
            <a:avLst/>
          </a:prstGeom>
          <a:solidFill>
            <a:schemeClr val="bg1"/>
          </a:solidFill>
          <a:ln w="9525" algn="ctr">
            <a:noFill/>
            <a:miter lim="800000"/>
            <a:headEnd/>
            <a:tailEnd/>
          </a:ln>
        </p:spPr>
        <p:txBody>
          <a:bodyPr>
            <a:spAutoFit/>
          </a:bodyPr>
          <a:lstStyle/>
          <a:p>
            <a:pPr marL="395288" indent="-395288" eaLnBrk="0" fontAlgn="base" hangingPunct="0">
              <a:spcBef>
                <a:spcPct val="50000"/>
              </a:spcBef>
              <a:spcAft>
                <a:spcPct val="0"/>
              </a:spcAft>
              <a:buFont typeface="Arial" charset="0"/>
              <a:buNone/>
            </a:pPr>
            <a:endParaRPr lang="zh-TW" altLang="en-US" sz="2800">
              <a:solidFill>
                <a:prstClr val="black"/>
              </a:solidFill>
              <a:ea typeface="標楷體" pitchFamily="65" charset="-12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p:nvPr>
        </p:nvSpPr>
        <p:spPr/>
        <p:txBody>
          <a:bodyPr/>
          <a:lstStyle/>
          <a:p>
            <a:r>
              <a:rPr lang="zh-TW" altLang="en-US" sz="4000" smtClean="0">
                <a:latin typeface="Times New Roman" pitchFamily="18" charset="0"/>
              </a:rPr>
              <a:t>範例</a:t>
            </a:r>
            <a:r>
              <a:rPr lang="en-US" altLang="zh-TW" sz="4000" smtClean="0">
                <a:latin typeface="Times New Roman" pitchFamily="18" charset="0"/>
              </a:rPr>
              <a:t>5</a:t>
            </a:r>
            <a:r>
              <a:rPr lang="zh-TW" altLang="en-US" sz="4000" smtClean="0">
                <a:latin typeface="Times New Roman" pitchFamily="18" charset="0"/>
              </a:rPr>
              <a:t>　均勻帶電之</a:t>
            </a:r>
            <a:br>
              <a:rPr lang="zh-TW" altLang="en-US" sz="4000" smtClean="0">
                <a:latin typeface="Times New Roman" pitchFamily="18" charset="0"/>
              </a:rPr>
            </a:br>
            <a:r>
              <a:rPr lang="zh-TW" altLang="en-US" sz="4000" smtClean="0">
                <a:latin typeface="Times New Roman" pitchFamily="18" charset="0"/>
              </a:rPr>
              <a:t>球殼內部無電場</a:t>
            </a:r>
          </a:p>
        </p:txBody>
      </p:sp>
      <p:sp>
        <p:nvSpPr>
          <p:cNvPr id="52227" name="Rectangle 3"/>
          <p:cNvSpPr>
            <a:spLocks noGrp="1"/>
          </p:cNvSpPr>
          <p:nvPr>
            <p:ph type="body" idx="1"/>
          </p:nvPr>
        </p:nvSpPr>
        <p:spPr/>
        <p:txBody>
          <a:bodyPr/>
          <a:lstStyle/>
          <a:p>
            <a:pPr marL="0" indent="0">
              <a:buFont typeface="Arial" charset="0"/>
              <a:buNone/>
            </a:pPr>
            <a:r>
              <a:rPr lang="zh-TW" altLang="en-US" smtClean="0"/>
              <a:t>由絕緣體製成之空心球，使球面分布均勻之正電荷，證明球內任意點之電場等於 </a:t>
            </a:r>
            <a:r>
              <a:rPr lang="en-US" altLang="zh-TW" smtClean="0"/>
              <a:t>0</a:t>
            </a:r>
            <a:r>
              <a:rPr lang="zh-TW" altLang="en-US" smtClean="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3"/>
          <p:cNvSpPr>
            <a:spLocks noGrp="1"/>
          </p:cNvSpPr>
          <p:nvPr>
            <p:ph type="body" idx="4294967295"/>
          </p:nvPr>
        </p:nvSpPr>
        <p:spPr>
          <a:xfrm>
            <a:off x="0" y="1268413"/>
            <a:ext cx="9144000" cy="5589587"/>
          </a:xfrm>
        </p:spPr>
        <p:txBody>
          <a:bodyPr/>
          <a:lstStyle/>
          <a:p>
            <a:pPr marL="709613" indent="-709613">
              <a:buFont typeface="Arial" charset="0"/>
              <a:buNone/>
            </a:pPr>
            <a:r>
              <a:rPr lang="zh-TW" altLang="en-US" sz="2800" smtClean="0">
                <a:solidFill>
                  <a:srgbClr val="FF0000"/>
                </a:solidFill>
              </a:rPr>
              <a:t>解：</a:t>
            </a:r>
            <a:r>
              <a:rPr lang="zh-TW" altLang="en-US" sz="2800" smtClean="0"/>
              <a:t>附圖 </a:t>
            </a:r>
            <a:r>
              <a:rPr lang="en-US" altLang="zh-TW" sz="2800" smtClean="0"/>
              <a:t>P </a:t>
            </a:r>
            <a:r>
              <a:rPr lang="zh-TW" altLang="en-US" sz="2800" smtClean="0"/>
              <a:t>為球內任意點，以 </a:t>
            </a:r>
            <a:r>
              <a:rPr lang="en-US" altLang="zh-TW" sz="2800" smtClean="0"/>
              <a:t>P </a:t>
            </a:r>
            <a:r>
              <a:rPr lang="zh-TW" altLang="en-US" sz="2800" smtClean="0"/>
              <a:t>為頂點做兩相同之立體角之小圓錐體，表面積分別為 </a:t>
            </a:r>
            <a:r>
              <a:rPr lang="en-US" altLang="zh-TW" sz="2800" smtClean="0"/>
              <a:t>A</a:t>
            </a:r>
            <a:r>
              <a:rPr lang="en-US" altLang="zh-TW" sz="2800" baseline="-25000" smtClean="0"/>
              <a:t>1</a:t>
            </a:r>
            <a:r>
              <a:rPr lang="zh-TW" altLang="en-US" sz="2800" smtClean="0"/>
              <a:t>、</a:t>
            </a:r>
            <a:r>
              <a:rPr lang="en-US" altLang="zh-TW" sz="2800" smtClean="0"/>
              <a:t>A</a:t>
            </a:r>
            <a:r>
              <a:rPr lang="en-US" altLang="zh-TW" sz="2800" baseline="-25000" smtClean="0"/>
              <a:t>2</a:t>
            </a:r>
            <a:r>
              <a:rPr lang="zh-TW" altLang="en-US" sz="2800" smtClean="0"/>
              <a:t>，電量分別為</a:t>
            </a:r>
            <a:r>
              <a:rPr lang="en-US" altLang="zh-TW" sz="2800" smtClean="0"/>
              <a:t>Q</a:t>
            </a:r>
            <a:r>
              <a:rPr lang="en-US" altLang="zh-TW" sz="2800" baseline="-25000" smtClean="0"/>
              <a:t>1</a:t>
            </a:r>
            <a:r>
              <a:rPr lang="zh-TW" altLang="zh-TW" sz="2800" smtClean="0"/>
              <a:t>、</a:t>
            </a:r>
            <a:r>
              <a:rPr lang="zh-TW" altLang="en-US" sz="2800" smtClean="0"/>
              <a:t>Q</a:t>
            </a:r>
            <a:r>
              <a:rPr lang="en-US" altLang="zh-TW" sz="2800" baseline="-25000" smtClean="0"/>
              <a:t>2</a:t>
            </a:r>
            <a:r>
              <a:rPr lang="zh-TW" altLang="en-US" sz="2800" smtClean="0"/>
              <a:t>；因角度極小，可視為點電荷，則</a:t>
            </a:r>
            <a:endParaRPr lang="en-US" altLang="zh-TW" sz="2800" smtClean="0"/>
          </a:p>
          <a:p>
            <a:pPr marL="709613" indent="-709613">
              <a:lnSpc>
                <a:spcPct val="90000"/>
              </a:lnSpc>
              <a:spcBef>
                <a:spcPct val="40000"/>
              </a:spcBef>
              <a:buFont typeface="Arial" charset="0"/>
              <a:buNone/>
            </a:pPr>
            <a:r>
              <a:rPr lang="en-US" altLang="zh-TW" sz="2800" smtClean="0"/>
              <a:t>         Q</a:t>
            </a:r>
            <a:r>
              <a:rPr lang="en-US" altLang="zh-TW" sz="2800" baseline="-25000" smtClean="0"/>
              <a:t>1 </a:t>
            </a:r>
            <a:r>
              <a:rPr lang="zh-TW" altLang="en-US" sz="2800" smtClean="0"/>
              <a:t>在 </a:t>
            </a:r>
            <a:r>
              <a:rPr lang="en-US" altLang="zh-TW" sz="2800" smtClean="0"/>
              <a:t>P </a:t>
            </a:r>
            <a:r>
              <a:rPr lang="zh-TW" altLang="en-US" sz="2800" smtClean="0"/>
              <a:t>點之電場</a:t>
            </a:r>
            <a:endParaRPr lang="en-US" altLang="zh-TW" sz="2800" smtClean="0"/>
          </a:p>
          <a:p>
            <a:pPr marL="709613" indent="-709613">
              <a:lnSpc>
                <a:spcPct val="90000"/>
              </a:lnSpc>
              <a:buFont typeface="Arial" charset="0"/>
              <a:buNone/>
            </a:pPr>
            <a:endParaRPr lang="en-US" altLang="zh-TW" sz="2800" smtClean="0"/>
          </a:p>
          <a:p>
            <a:pPr marL="709613" indent="-709613">
              <a:lnSpc>
                <a:spcPct val="90000"/>
              </a:lnSpc>
              <a:buFont typeface="Arial" charset="0"/>
              <a:buNone/>
            </a:pPr>
            <a:r>
              <a:rPr lang="en-US" altLang="zh-TW" sz="2800" smtClean="0"/>
              <a:t>         Q</a:t>
            </a:r>
            <a:r>
              <a:rPr lang="en-US" altLang="zh-TW" sz="2800" baseline="-25000" smtClean="0"/>
              <a:t>2 </a:t>
            </a:r>
            <a:r>
              <a:rPr lang="zh-TW" altLang="en-US" sz="2800" smtClean="0"/>
              <a:t>在 </a:t>
            </a:r>
            <a:r>
              <a:rPr lang="en-US" altLang="zh-TW" sz="2800" smtClean="0"/>
              <a:t>P </a:t>
            </a:r>
            <a:r>
              <a:rPr lang="zh-TW" altLang="en-US" sz="2800" smtClean="0"/>
              <a:t>點之電場                                                                                              </a:t>
            </a:r>
          </a:p>
          <a:p>
            <a:pPr marL="709613" indent="-709613">
              <a:lnSpc>
                <a:spcPct val="140000"/>
              </a:lnSpc>
              <a:buFont typeface="Arial" charset="0"/>
              <a:buNone/>
            </a:pPr>
            <a:r>
              <a:rPr lang="zh-TW" altLang="en-US" sz="2800" smtClean="0"/>
              <a:t>         </a:t>
            </a:r>
          </a:p>
          <a:p>
            <a:pPr marL="709613" indent="-709613">
              <a:lnSpc>
                <a:spcPct val="140000"/>
              </a:lnSpc>
              <a:spcBef>
                <a:spcPct val="60000"/>
              </a:spcBef>
              <a:buFont typeface="Arial" charset="0"/>
              <a:buNone/>
            </a:pPr>
            <a:r>
              <a:rPr lang="zh-TW" altLang="en-US" sz="2800" smtClean="0"/>
              <a:t>　　∴</a:t>
            </a:r>
            <a:r>
              <a:rPr lang="en-US" altLang="zh-TW" sz="2800" smtClean="0"/>
              <a:t>E</a:t>
            </a:r>
            <a:r>
              <a:rPr lang="en-US" altLang="zh-TW" sz="2800" baseline="-25000" smtClean="0"/>
              <a:t>1</a:t>
            </a:r>
            <a:r>
              <a:rPr lang="zh-TW" altLang="en-US" sz="2800" smtClean="0"/>
              <a:t>＝</a:t>
            </a:r>
            <a:r>
              <a:rPr lang="en-US" altLang="zh-TW" sz="2800" smtClean="0"/>
              <a:t>E</a:t>
            </a:r>
            <a:r>
              <a:rPr lang="en-US" altLang="zh-TW" sz="2800" baseline="-25000" smtClean="0"/>
              <a:t>2</a:t>
            </a:r>
            <a:r>
              <a:rPr lang="zh-TW" altLang="en-US" sz="2800" smtClean="0"/>
              <a:t>　　                                                                                         </a:t>
            </a:r>
          </a:p>
          <a:p>
            <a:pPr marL="709613" indent="-709613">
              <a:buFont typeface="Arial" charset="0"/>
              <a:buNone/>
            </a:pPr>
            <a:r>
              <a:rPr lang="zh-TW" altLang="en-US" sz="2800" smtClean="0"/>
              <a:t>         同理，經 </a:t>
            </a:r>
            <a:r>
              <a:rPr lang="en-US" altLang="zh-TW" sz="2800" smtClean="0"/>
              <a:t>P </a:t>
            </a:r>
            <a:r>
              <a:rPr lang="zh-TW" altLang="en-US" sz="2800" smtClean="0"/>
              <a:t>點做其他相似小圓錐體，其所生之電場均可取消，故合電場為 </a:t>
            </a:r>
            <a:r>
              <a:rPr lang="en-US" altLang="zh-TW" sz="2800" smtClean="0"/>
              <a:t>0</a:t>
            </a:r>
            <a:endParaRPr lang="zh-TW" altLang="en-US" sz="2800" smtClean="0"/>
          </a:p>
        </p:txBody>
      </p:sp>
      <p:graphicFrame>
        <p:nvGraphicFramePr>
          <p:cNvPr id="14338" name="Object 12"/>
          <p:cNvGraphicFramePr>
            <a:graphicFrameLocks noChangeAspect="1"/>
          </p:cNvGraphicFramePr>
          <p:nvPr/>
        </p:nvGraphicFramePr>
        <p:xfrm>
          <a:off x="3392488" y="2532063"/>
          <a:ext cx="1311275" cy="968375"/>
        </p:xfrm>
        <a:graphic>
          <a:graphicData uri="http://schemas.openxmlformats.org/presentationml/2006/ole">
            <p:oleObj spid="_x0000_s30722" name="方程式" r:id="rId3" imgW="583920" imgH="431640" progId="Equation.3">
              <p:embed/>
            </p:oleObj>
          </a:graphicData>
        </a:graphic>
      </p:graphicFrame>
      <p:graphicFrame>
        <p:nvGraphicFramePr>
          <p:cNvPr id="14339" name="Object 13"/>
          <p:cNvGraphicFramePr>
            <a:graphicFrameLocks noChangeAspect="1"/>
          </p:cNvGraphicFramePr>
          <p:nvPr/>
        </p:nvGraphicFramePr>
        <p:xfrm>
          <a:off x="3403600" y="3454400"/>
          <a:ext cx="1314450" cy="911225"/>
        </p:xfrm>
        <a:graphic>
          <a:graphicData uri="http://schemas.openxmlformats.org/presentationml/2006/ole">
            <p:oleObj spid="_x0000_s30723" name="方程式" r:id="rId4" imgW="622080" imgH="431640" progId="Equation.3">
              <p:embed/>
            </p:oleObj>
          </a:graphicData>
        </a:graphic>
      </p:graphicFrame>
      <p:graphicFrame>
        <p:nvGraphicFramePr>
          <p:cNvPr id="14340" name="Object 13"/>
          <p:cNvGraphicFramePr>
            <a:graphicFrameLocks noChangeAspect="1"/>
          </p:cNvGraphicFramePr>
          <p:nvPr/>
        </p:nvGraphicFramePr>
        <p:xfrm>
          <a:off x="2149475" y="5129213"/>
          <a:ext cx="1946275" cy="531812"/>
        </p:xfrm>
        <a:graphic>
          <a:graphicData uri="http://schemas.openxmlformats.org/presentationml/2006/ole">
            <p:oleObj spid="_x0000_s30724" name="方程式" r:id="rId5" imgW="838080" imgH="228600" progId="Equation.3">
              <p:embed/>
            </p:oleObj>
          </a:graphicData>
        </a:graphic>
      </p:graphicFrame>
      <p:pic>
        <p:nvPicPr>
          <p:cNvPr id="14343" name="Picture 14"/>
          <p:cNvPicPr>
            <a:picLocks noChangeAspect="1" noChangeArrowheads="1"/>
          </p:cNvPicPr>
          <p:nvPr/>
        </p:nvPicPr>
        <p:blipFill>
          <a:blip r:embed="rId6" cstate="print"/>
          <a:srcRect/>
          <a:stretch>
            <a:fillRect/>
          </a:stretch>
        </p:blipFill>
        <p:spPr bwMode="auto">
          <a:xfrm>
            <a:off x="6948488" y="2328863"/>
            <a:ext cx="2025650" cy="1866900"/>
          </a:xfrm>
          <a:prstGeom prst="rect">
            <a:avLst/>
          </a:prstGeom>
          <a:noFill/>
          <a:ln w="9525">
            <a:noFill/>
            <a:miter lim="800000"/>
            <a:headEnd/>
            <a:tailEnd/>
          </a:ln>
        </p:spPr>
      </p:pic>
      <p:sp>
        <p:nvSpPr>
          <p:cNvPr id="14344" name="Rectangle 15"/>
          <p:cNvSpPr>
            <a:spLocks noChangeArrowheads="1"/>
          </p:cNvSpPr>
          <p:nvPr/>
        </p:nvSpPr>
        <p:spPr bwMode="auto">
          <a:xfrm>
            <a:off x="1258888" y="396875"/>
            <a:ext cx="1962150" cy="476250"/>
          </a:xfrm>
          <a:prstGeom prst="rect">
            <a:avLst/>
          </a:prstGeom>
          <a:noFill/>
          <a:ln w="9525" algn="ctr">
            <a:noFill/>
            <a:miter lim="800000"/>
            <a:headEnd/>
            <a:tailEnd/>
          </a:ln>
        </p:spPr>
        <p:txBody>
          <a:bodyPr wrap="none" anchor="ctr">
            <a:spAutoFit/>
          </a:bodyPr>
          <a:lstStyle/>
          <a:p>
            <a:pPr marL="395288" indent="-395288" eaLnBrk="0" fontAlgn="base" hangingPunct="0">
              <a:lnSpc>
                <a:spcPct val="90000"/>
              </a:lnSpc>
              <a:spcBef>
                <a:spcPct val="20000"/>
              </a:spcBef>
              <a:spcAft>
                <a:spcPct val="0"/>
              </a:spcAft>
            </a:pPr>
            <a:r>
              <a:rPr lang="zh-TW" altLang="en-US" sz="2800">
                <a:solidFill>
                  <a:srgbClr val="FF0000"/>
                </a:solidFill>
                <a:ea typeface="標楷體" pitchFamily="65" charset="-120"/>
              </a:rPr>
              <a:t>答：</a:t>
            </a:r>
            <a:r>
              <a:rPr lang="zh-TW" altLang="en-US" sz="2800">
                <a:solidFill>
                  <a:prstClr val="black"/>
                </a:solidFill>
                <a:ea typeface="標楷體" pitchFamily="65" charset="-120"/>
              </a:rPr>
              <a:t>見解析</a:t>
            </a:r>
            <a:endParaRPr kumimoji="1" lang="zh-TW" altLang="en-US">
              <a:solidFill>
                <a:prstClr val="black"/>
              </a:solidFill>
            </a:endParaRPr>
          </a:p>
        </p:txBody>
      </p:sp>
      <p:sp>
        <p:nvSpPr>
          <p:cNvPr id="14345" name="Rectangle 17"/>
          <p:cNvSpPr>
            <a:spLocks noChangeArrowheads="1"/>
          </p:cNvSpPr>
          <p:nvPr/>
        </p:nvSpPr>
        <p:spPr bwMode="auto">
          <a:xfrm>
            <a:off x="827088" y="4422775"/>
            <a:ext cx="2317750" cy="519113"/>
          </a:xfrm>
          <a:prstGeom prst="rect">
            <a:avLst/>
          </a:prstGeom>
          <a:noFill/>
          <a:ln w="9525" algn="ctr">
            <a:noFill/>
            <a:miter lim="800000"/>
            <a:headEnd/>
            <a:tailEnd/>
          </a:ln>
        </p:spPr>
        <p:txBody>
          <a:bodyPr wrap="none" anchor="ctr">
            <a:spAutoFit/>
          </a:bodyPr>
          <a:lstStyle/>
          <a:p>
            <a:pPr eaLnBrk="0" fontAlgn="base" hangingPunct="0">
              <a:spcBef>
                <a:spcPct val="0"/>
              </a:spcBef>
              <a:spcAft>
                <a:spcPct val="0"/>
              </a:spcAft>
            </a:pPr>
            <a:r>
              <a:rPr kumimoji="1" lang="zh-TW" altLang="en-US" sz="2800">
                <a:solidFill>
                  <a:prstClr val="black"/>
                </a:solidFill>
                <a:latin typeface="Times New Roman" pitchFamily="18" charset="0"/>
                <a:ea typeface="標楷體" pitchFamily="65" charset="-120"/>
                <a:cs typeface="Times New Roman" pitchFamily="18" charset="0"/>
              </a:rPr>
              <a:t>由相似關係得</a:t>
            </a:r>
            <a:endParaRPr kumimoji="1" lang="zh-TW" altLang="en-US">
              <a:solidFill>
                <a:prstClr val="black"/>
              </a:solidFill>
              <a:ea typeface="標楷體" pitchFamily="65" charset="-120"/>
              <a:cs typeface="Times New Roman" pitchFamily="18" charset="0"/>
            </a:endParaRPr>
          </a:p>
        </p:txBody>
      </p:sp>
      <p:graphicFrame>
        <p:nvGraphicFramePr>
          <p:cNvPr id="14341" name="Object 16"/>
          <p:cNvGraphicFramePr>
            <a:graphicFrameLocks noChangeAspect="1"/>
          </p:cNvGraphicFramePr>
          <p:nvPr/>
        </p:nvGraphicFramePr>
        <p:xfrm>
          <a:off x="3101975" y="4243388"/>
          <a:ext cx="3341688" cy="914400"/>
        </p:xfrm>
        <a:graphic>
          <a:graphicData uri="http://schemas.openxmlformats.org/presentationml/2006/ole">
            <p:oleObj spid="_x0000_s30725" name="Equation" r:id="rId7" imgW="3340080" imgH="914400" progId="Equation.DSMT4">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p:nvPr>
        </p:nvSpPr>
        <p:spPr/>
        <p:txBody>
          <a:bodyPr/>
          <a:lstStyle/>
          <a:p>
            <a:r>
              <a:rPr lang="en-US" altLang="zh-TW" smtClean="0">
                <a:latin typeface="Times New Roman" pitchFamily="18" charset="0"/>
              </a:rPr>
              <a:t>Try it</a:t>
            </a:r>
          </a:p>
        </p:txBody>
      </p:sp>
      <p:sp>
        <p:nvSpPr>
          <p:cNvPr id="53251" name="Rectangle 3"/>
          <p:cNvSpPr>
            <a:spLocks noGrp="1"/>
          </p:cNvSpPr>
          <p:nvPr>
            <p:ph type="body" idx="1"/>
          </p:nvPr>
        </p:nvSpPr>
        <p:spPr/>
        <p:txBody>
          <a:bodyPr/>
          <a:lstStyle/>
          <a:p>
            <a:pPr marL="0" indent="0">
              <a:buFont typeface="Arial" charset="0"/>
              <a:buNone/>
            </a:pPr>
            <a:r>
              <a:rPr lang="zh-TW" altLang="en-US" sz="2800" smtClean="0"/>
              <a:t>用一半徑為 </a:t>
            </a:r>
            <a:r>
              <a:rPr lang="en-US" altLang="zh-TW" sz="2800" smtClean="0"/>
              <a:t>R </a:t>
            </a:r>
            <a:r>
              <a:rPr lang="zh-TW" altLang="en-US" sz="2800" smtClean="0"/>
              <a:t>的絕緣球殼上均勻分布電量為＋</a:t>
            </a:r>
            <a:r>
              <a:rPr lang="en-US" altLang="zh-TW" sz="2800" smtClean="0"/>
              <a:t>Q </a:t>
            </a:r>
            <a:r>
              <a:rPr lang="zh-TW" altLang="en-US" sz="2800" smtClean="0"/>
              <a:t>的電荷，另一電量為＋</a:t>
            </a:r>
            <a:r>
              <a:rPr lang="en-US" altLang="zh-TW" sz="2800" smtClean="0"/>
              <a:t>q </a:t>
            </a:r>
            <a:r>
              <a:rPr lang="zh-TW" altLang="en-US" sz="2800" smtClean="0"/>
              <a:t>的點電荷放在球心上；由於對稱性，點電荷受力為零。今在球殼上挖去半徑為 </a:t>
            </a:r>
            <a:r>
              <a:rPr lang="en-US" altLang="zh-TW" sz="2800" smtClean="0"/>
              <a:t>r</a:t>
            </a:r>
            <a:r>
              <a:rPr lang="zh-TW" altLang="en-US" sz="2800" smtClean="0"/>
              <a:t>（</a:t>
            </a:r>
            <a:r>
              <a:rPr lang="en-US" altLang="zh-TW" sz="2800" smtClean="0"/>
              <a:t>r</a:t>
            </a:r>
            <a:r>
              <a:rPr lang="zh-TW" altLang="en-US" sz="2800" smtClean="0"/>
              <a:t>＜</a:t>
            </a:r>
            <a:r>
              <a:rPr lang="en-US" altLang="zh-TW" sz="2800" smtClean="0"/>
              <a:t>R</a:t>
            </a:r>
            <a:r>
              <a:rPr lang="zh-TW" altLang="en-US" sz="2800" smtClean="0"/>
              <a:t>）的一個小圓孔，則此時置於球心的點電荷所受電力之大小為</a:t>
            </a:r>
            <a:r>
              <a:rPr lang="zh-TW" altLang="en-US" sz="2800" u="sng" smtClean="0"/>
              <a:t>　　　　</a:t>
            </a:r>
            <a:r>
              <a:rPr lang="zh-TW" altLang="en-US" sz="2800" smtClean="0"/>
              <a:t>。</a:t>
            </a:r>
          </a:p>
          <a:p>
            <a:pPr marL="0" indent="0">
              <a:buFont typeface="Arial" charset="0"/>
              <a:buNone/>
            </a:pPr>
            <a:endParaRPr lang="zh-TW" altLang="en-US" sz="2800" smtClean="0"/>
          </a:p>
          <a:p>
            <a:pPr marL="0" indent="0">
              <a:buFont typeface="Arial" charset="0"/>
              <a:buNone/>
            </a:pPr>
            <a:endParaRPr lang="zh-TW" altLang="en-US" sz="2800" smtClean="0"/>
          </a:p>
          <a:p>
            <a:pPr marL="0" indent="0">
              <a:buFont typeface="Arial" charset="0"/>
              <a:buNone/>
            </a:pPr>
            <a:endParaRPr lang="zh-TW" altLang="en-US" sz="2800" smtClean="0"/>
          </a:p>
          <a:p>
            <a:pPr marL="0" indent="0">
              <a:buFont typeface="Arial" charset="0"/>
              <a:buNone/>
            </a:pPr>
            <a:r>
              <a:rPr lang="zh-TW" altLang="en-US" sz="2800" smtClean="0"/>
              <a:t>                                                                      </a:t>
            </a:r>
            <a:endParaRPr lang="zh-TW" altLang="en-US" sz="2400" smtClean="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1331913" y="404813"/>
            <a:ext cx="1846262" cy="990600"/>
            <a:chOff x="351" y="3268"/>
            <a:chExt cx="1163" cy="624"/>
          </a:xfrm>
        </p:grpSpPr>
        <p:graphicFrame>
          <p:nvGraphicFramePr>
            <p:cNvPr id="15370" name="Object 4"/>
            <p:cNvGraphicFramePr>
              <a:graphicFrameLocks noChangeAspect="1"/>
            </p:cNvGraphicFramePr>
            <p:nvPr/>
          </p:nvGraphicFramePr>
          <p:xfrm>
            <a:off x="833" y="3268"/>
            <a:ext cx="681" cy="624"/>
          </p:xfrm>
          <a:graphic>
            <a:graphicData uri="http://schemas.openxmlformats.org/presentationml/2006/ole">
              <p:oleObj spid="_x0000_s31754" name="方程式" r:id="rId3" imgW="457200" imgH="419040" progId="Equation.3">
                <p:embed/>
              </p:oleObj>
            </a:graphicData>
          </a:graphic>
        </p:graphicFrame>
        <p:sp>
          <p:nvSpPr>
            <p:cNvPr id="15384" name="Text Box 6"/>
            <p:cNvSpPr txBox="1">
              <a:spLocks noChangeArrowheads="1"/>
            </p:cNvSpPr>
            <p:nvPr/>
          </p:nvSpPr>
          <p:spPr bwMode="auto">
            <a:xfrm>
              <a:off x="351" y="3439"/>
              <a:ext cx="590" cy="327"/>
            </a:xfrm>
            <a:prstGeom prst="rect">
              <a:avLst/>
            </a:prstGeom>
            <a:noFill/>
            <a:ln w="9525">
              <a:noFill/>
              <a:miter lim="800000"/>
              <a:headEnd/>
              <a:tailEnd/>
            </a:ln>
          </p:spPr>
          <p:txBody>
            <a:bodyPr>
              <a:spAutoFit/>
            </a:bodyPr>
            <a:lstStyle/>
            <a:p>
              <a:pPr fontAlgn="base">
                <a:spcBef>
                  <a:spcPct val="50000"/>
                </a:spcBef>
                <a:spcAft>
                  <a:spcPct val="0"/>
                </a:spcAft>
              </a:pPr>
              <a:r>
                <a:rPr lang="zh-TW" altLang="en-US" sz="2800">
                  <a:solidFill>
                    <a:srgbClr val="FF0000"/>
                  </a:solidFill>
                  <a:ea typeface="標楷體" pitchFamily="65" charset="-120"/>
                </a:rPr>
                <a:t>答：</a:t>
              </a:r>
              <a:endParaRPr lang="en-US" altLang="zh-TW" sz="2800">
                <a:solidFill>
                  <a:srgbClr val="FF0000"/>
                </a:solidFill>
                <a:ea typeface="標楷體" pitchFamily="65" charset="-120"/>
              </a:endParaRPr>
            </a:p>
          </p:txBody>
        </p:sp>
      </p:grpSp>
      <p:sp>
        <p:nvSpPr>
          <p:cNvPr id="15372" name="Text Box 9"/>
          <p:cNvSpPr txBox="1">
            <a:spLocks noChangeArrowheads="1"/>
          </p:cNvSpPr>
          <p:nvPr/>
        </p:nvSpPr>
        <p:spPr bwMode="auto">
          <a:xfrm>
            <a:off x="468313" y="1484313"/>
            <a:ext cx="936625" cy="519112"/>
          </a:xfrm>
          <a:prstGeom prst="rect">
            <a:avLst/>
          </a:prstGeom>
          <a:noFill/>
          <a:ln w="9525">
            <a:noFill/>
            <a:miter lim="800000"/>
            <a:headEnd/>
            <a:tailEnd/>
          </a:ln>
        </p:spPr>
        <p:txBody>
          <a:bodyPr>
            <a:spAutoFit/>
          </a:bodyPr>
          <a:lstStyle/>
          <a:p>
            <a:pPr fontAlgn="base">
              <a:spcBef>
                <a:spcPct val="50000"/>
              </a:spcBef>
              <a:spcAft>
                <a:spcPct val="0"/>
              </a:spcAft>
            </a:pPr>
            <a:r>
              <a:rPr lang="zh-TW" altLang="en-US" sz="2800">
                <a:solidFill>
                  <a:srgbClr val="FF0000"/>
                </a:solidFill>
                <a:ea typeface="標楷體" pitchFamily="65" charset="-120"/>
              </a:rPr>
              <a:t>解：</a:t>
            </a:r>
            <a:endParaRPr lang="en-US" altLang="zh-TW" sz="2800">
              <a:solidFill>
                <a:srgbClr val="FF0000"/>
              </a:solidFill>
              <a:ea typeface="標楷體" pitchFamily="65" charset="-120"/>
            </a:endParaRPr>
          </a:p>
        </p:txBody>
      </p:sp>
      <p:graphicFrame>
        <p:nvGraphicFramePr>
          <p:cNvPr id="15362" name="Object 12"/>
          <p:cNvGraphicFramePr>
            <a:graphicFrameLocks noChangeAspect="1"/>
          </p:cNvGraphicFramePr>
          <p:nvPr/>
        </p:nvGraphicFramePr>
        <p:xfrm>
          <a:off x="6991350" y="1522413"/>
          <a:ext cx="533400" cy="466725"/>
        </p:xfrm>
        <a:graphic>
          <a:graphicData uri="http://schemas.openxmlformats.org/presentationml/2006/ole">
            <p:oleObj spid="_x0000_s31746" name="Equation" r:id="rId4" imgW="533169" imgH="469696" progId="Equation.DSMT4">
              <p:embed/>
            </p:oleObj>
          </a:graphicData>
        </a:graphic>
      </p:graphicFrame>
      <p:graphicFrame>
        <p:nvGraphicFramePr>
          <p:cNvPr id="15363" name="Object 11"/>
          <p:cNvGraphicFramePr>
            <a:graphicFrameLocks noChangeAspect="1"/>
          </p:cNvGraphicFramePr>
          <p:nvPr/>
        </p:nvGraphicFramePr>
        <p:xfrm>
          <a:off x="1692275" y="2722563"/>
          <a:ext cx="1295400" cy="466725"/>
        </p:xfrm>
        <a:graphic>
          <a:graphicData uri="http://schemas.openxmlformats.org/presentationml/2006/ole">
            <p:oleObj spid="_x0000_s31747" name="Equation" r:id="rId5" imgW="1295400" imgH="469900" progId="Equation.DSMT4">
              <p:embed/>
            </p:oleObj>
          </a:graphicData>
        </a:graphic>
      </p:graphicFrame>
      <p:graphicFrame>
        <p:nvGraphicFramePr>
          <p:cNvPr id="15364" name="Object 10"/>
          <p:cNvGraphicFramePr>
            <a:graphicFrameLocks noChangeAspect="1"/>
          </p:cNvGraphicFramePr>
          <p:nvPr/>
        </p:nvGraphicFramePr>
        <p:xfrm>
          <a:off x="4356100" y="2722563"/>
          <a:ext cx="1647825" cy="466725"/>
        </p:xfrm>
        <a:graphic>
          <a:graphicData uri="http://schemas.openxmlformats.org/presentationml/2006/ole">
            <p:oleObj spid="_x0000_s31748" name="Equation" r:id="rId6" imgW="1651000" imgH="469900" progId="Equation.DSMT4">
              <p:embed/>
            </p:oleObj>
          </a:graphicData>
        </a:graphic>
      </p:graphicFrame>
      <p:sp>
        <p:nvSpPr>
          <p:cNvPr id="15373" name="Rectangle 13"/>
          <p:cNvSpPr>
            <a:spLocks noChangeArrowheads="1"/>
          </p:cNvSpPr>
          <p:nvPr/>
        </p:nvSpPr>
        <p:spPr bwMode="auto">
          <a:xfrm>
            <a:off x="1187450" y="1485900"/>
            <a:ext cx="6762750" cy="519113"/>
          </a:xfrm>
          <a:prstGeom prst="rect">
            <a:avLst/>
          </a:prstGeom>
          <a:noFill/>
          <a:ln w="9525" algn="ctr">
            <a:noFill/>
            <a:miter lim="800000"/>
            <a:headEnd/>
            <a:tailEnd/>
          </a:ln>
        </p:spPr>
        <p:txBody>
          <a:bodyPr wrap="none" anchor="ctr">
            <a:spAutoFit/>
          </a:bodyPr>
          <a:lstStyle/>
          <a:p>
            <a:pPr eaLnBrk="0" fontAlgn="base" hangingPunct="0">
              <a:spcBef>
                <a:spcPct val="0"/>
              </a:spcBef>
              <a:spcAft>
                <a:spcPct val="0"/>
              </a:spcAft>
            </a:pPr>
            <a:r>
              <a:rPr kumimoji="1" lang="zh-TW" altLang="en-US" sz="2800">
                <a:solidFill>
                  <a:prstClr val="black"/>
                </a:solidFill>
                <a:latin typeface="標楷體" pitchFamily="65" charset="-120"/>
                <a:ea typeface="標楷體" pitchFamily="65" charset="-120"/>
                <a:cs typeface="Times New Roman" pitchFamily="18" charset="0"/>
              </a:rPr>
              <a:t>設球殼上剩餘之電荷在球心之電場為   ，</a:t>
            </a:r>
            <a:endParaRPr kumimoji="1" lang="zh-TW" altLang="en-US">
              <a:solidFill>
                <a:prstClr val="black"/>
              </a:solidFill>
              <a:ea typeface="標楷體" pitchFamily="65" charset="-120"/>
              <a:cs typeface="Times New Roman" pitchFamily="18" charset="0"/>
            </a:endParaRPr>
          </a:p>
        </p:txBody>
      </p:sp>
      <p:sp>
        <p:nvSpPr>
          <p:cNvPr id="15374" name="Rectangle 14"/>
          <p:cNvSpPr>
            <a:spLocks noChangeArrowheads="1"/>
          </p:cNvSpPr>
          <p:nvPr/>
        </p:nvSpPr>
        <p:spPr bwMode="auto">
          <a:xfrm>
            <a:off x="1187450" y="1916113"/>
            <a:ext cx="5518150" cy="930275"/>
          </a:xfrm>
          <a:prstGeom prst="rect">
            <a:avLst/>
          </a:prstGeom>
          <a:noFill/>
          <a:ln w="9525" algn="ctr">
            <a:noFill/>
            <a:miter lim="800000"/>
            <a:headEnd/>
            <a:tailEnd/>
          </a:ln>
        </p:spPr>
        <p:txBody>
          <a:bodyPr wrap="none" anchor="ctr">
            <a:spAutoFit/>
          </a:bodyPr>
          <a:lstStyle/>
          <a:p>
            <a:pPr eaLnBrk="0" fontAlgn="base" hangingPunct="0">
              <a:spcBef>
                <a:spcPct val="0"/>
              </a:spcBef>
              <a:spcAft>
                <a:spcPct val="0"/>
              </a:spcAft>
            </a:pPr>
            <a:endParaRPr kumimoji="1" lang="zh-TW" altLang="en-US" sz="900">
              <a:solidFill>
                <a:prstClr val="black"/>
              </a:solidFill>
              <a:ea typeface="標楷體" pitchFamily="65" charset="-120"/>
            </a:endParaRPr>
          </a:p>
          <a:p>
            <a:pPr eaLnBrk="0" fontAlgn="base" hangingPunct="0">
              <a:spcBef>
                <a:spcPct val="0"/>
              </a:spcBef>
              <a:spcAft>
                <a:spcPct val="0"/>
              </a:spcAft>
            </a:pPr>
            <a:r>
              <a:rPr kumimoji="1" lang="zh-TW" altLang="en-US" sz="2800">
                <a:solidFill>
                  <a:prstClr val="black"/>
                </a:solidFill>
                <a:latin typeface="標楷體" pitchFamily="65" charset="-120"/>
                <a:ea typeface="標楷體" pitchFamily="65" charset="-120"/>
                <a:cs typeface="Times New Roman" pitchFamily="18" charset="0"/>
              </a:rPr>
              <a:t>被挖去的小圓原先在球心之電場為</a:t>
            </a:r>
            <a:endParaRPr kumimoji="1" lang="zh-TW" altLang="en-US" sz="900">
              <a:solidFill>
                <a:prstClr val="black"/>
              </a:solidFill>
              <a:ea typeface="標楷體" pitchFamily="65" charset="-120"/>
            </a:endParaRPr>
          </a:p>
          <a:p>
            <a:pPr eaLnBrk="0" fontAlgn="base" hangingPunct="0">
              <a:spcBef>
                <a:spcPct val="0"/>
              </a:spcBef>
              <a:spcAft>
                <a:spcPct val="0"/>
              </a:spcAft>
            </a:pPr>
            <a:endParaRPr kumimoji="1" lang="zh-TW" altLang="en-US">
              <a:solidFill>
                <a:prstClr val="black"/>
              </a:solidFill>
            </a:endParaRPr>
          </a:p>
        </p:txBody>
      </p:sp>
      <p:sp>
        <p:nvSpPr>
          <p:cNvPr id="15375" name="Rectangle 15"/>
          <p:cNvSpPr>
            <a:spLocks noChangeArrowheads="1"/>
          </p:cNvSpPr>
          <p:nvPr/>
        </p:nvSpPr>
        <p:spPr bwMode="auto">
          <a:xfrm>
            <a:off x="2916238" y="2708275"/>
            <a:ext cx="1428750" cy="519113"/>
          </a:xfrm>
          <a:prstGeom prst="rect">
            <a:avLst/>
          </a:prstGeom>
          <a:noFill/>
          <a:ln w="9525" algn="ctr">
            <a:noFill/>
            <a:miter lim="800000"/>
            <a:headEnd/>
            <a:tailEnd/>
          </a:ln>
        </p:spPr>
        <p:txBody>
          <a:bodyPr wrap="none" anchor="ctr">
            <a:spAutoFit/>
          </a:bodyPr>
          <a:lstStyle/>
          <a:p>
            <a:pPr eaLnBrk="0" fontAlgn="base" hangingPunct="0">
              <a:spcBef>
                <a:spcPct val="0"/>
              </a:spcBef>
              <a:spcAft>
                <a:spcPct val="0"/>
              </a:spcAft>
            </a:pPr>
            <a:r>
              <a:rPr kumimoji="1" lang="zh-TW" altLang="en-US" sz="2800">
                <a:solidFill>
                  <a:prstClr val="black"/>
                </a:solidFill>
                <a:latin typeface="標楷體" pitchFamily="65" charset="-120"/>
                <a:ea typeface="標楷體" pitchFamily="65" charset="-120"/>
                <a:cs typeface="Times New Roman" pitchFamily="18" charset="0"/>
              </a:rPr>
              <a:t>＝</a:t>
            </a:r>
            <a:r>
              <a:rPr kumimoji="1" lang="en-US" altLang="zh-TW" sz="2800">
                <a:solidFill>
                  <a:prstClr val="black"/>
                </a:solidFill>
                <a:latin typeface="Times New Roman" pitchFamily="18" charset="0"/>
                <a:ea typeface="標楷體" pitchFamily="65" charset="-120"/>
                <a:cs typeface="Times New Roman" pitchFamily="18" charset="0"/>
              </a:rPr>
              <a:t>0</a:t>
            </a:r>
            <a:r>
              <a:rPr kumimoji="1" lang="zh-TW" altLang="en-US" sz="2800">
                <a:solidFill>
                  <a:prstClr val="black"/>
                </a:solidFill>
                <a:latin typeface="標楷體" pitchFamily="65" charset="-120"/>
                <a:ea typeface="標楷體" pitchFamily="65" charset="-120"/>
                <a:cs typeface="Times New Roman" pitchFamily="18" charset="0"/>
              </a:rPr>
              <a:t>　∴</a:t>
            </a:r>
            <a:endParaRPr kumimoji="1" lang="zh-TW" altLang="en-US">
              <a:solidFill>
                <a:prstClr val="black"/>
              </a:solidFill>
              <a:ea typeface="標楷體" pitchFamily="65" charset="-120"/>
              <a:cs typeface="Times New Roman" pitchFamily="18" charset="0"/>
            </a:endParaRPr>
          </a:p>
        </p:txBody>
      </p:sp>
      <p:sp>
        <p:nvSpPr>
          <p:cNvPr id="15376" name="Rectangle 16"/>
          <p:cNvSpPr>
            <a:spLocks noChangeArrowheads="1"/>
          </p:cNvSpPr>
          <p:nvPr/>
        </p:nvSpPr>
        <p:spPr bwMode="auto">
          <a:xfrm>
            <a:off x="0" y="5334000"/>
            <a:ext cx="9144000" cy="0"/>
          </a:xfrm>
          <a:prstGeom prst="rect">
            <a:avLst/>
          </a:prstGeom>
          <a:noFill/>
          <a:ln w="9525" algn="ctr">
            <a:noFill/>
            <a:miter lim="800000"/>
            <a:headEnd/>
            <a:tailEnd/>
          </a:ln>
        </p:spPr>
        <p:txBody>
          <a:bodyPr wrap="none" anchor="ctr">
            <a:spAutoFit/>
          </a:bodyPr>
          <a:lstStyle/>
          <a:p>
            <a:pPr eaLnBrk="0" fontAlgn="base" hangingPunct="0">
              <a:spcBef>
                <a:spcPct val="0"/>
              </a:spcBef>
              <a:spcAft>
                <a:spcPct val="0"/>
              </a:spcAft>
            </a:pPr>
            <a:endParaRPr kumimoji="1" lang="zh-TW" altLang="en-US">
              <a:solidFill>
                <a:prstClr val="black"/>
              </a:solidFill>
            </a:endParaRPr>
          </a:p>
        </p:txBody>
      </p:sp>
      <p:graphicFrame>
        <p:nvGraphicFramePr>
          <p:cNvPr id="15365" name="Object 17"/>
          <p:cNvGraphicFramePr>
            <a:graphicFrameLocks noChangeAspect="1"/>
          </p:cNvGraphicFramePr>
          <p:nvPr/>
        </p:nvGraphicFramePr>
        <p:xfrm>
          <a:off x="6643688" y="2098675"/>
          <a:ext cx="520700" cy="466725"/>
        </p:xfrm>
        <a:graphic>
          <a:graphicData uri="http://schemas.openxmlformats.org/presentationml/2006/ole">
            <p:oleObj spid="_x0000_s31749" name="Equation" r:id="rId7" imgW="520560" imgH="469800" progId="Equation.DSMT4">
              <p:embed/>
            </p:oleObj>
          </a:graphicData>
        </a:graphic>
      </p:graphicFrame>
      <p:sp>
        <p:nvSpPr>
          <p:cNvPr id="15377" name="Rectangle 18"/>
          <p:cNvSpPr>
            <a:spLocks noChangeArrowheads="1"/>
          </p:cNvSpPr>
          <p:nvPr/>
        </p:nvSpPr>
        <p:spPr bwMode="auto">
          <a:xfrm>
            <a:off x="1187450" y="2708275"/>
            <a:ext cx="539750" cy="519113"/>
          </a:xfrm>
          <a:prstGeom prst="rect">
            <a:avLst/>
          </a:prstGeom>
          <a:noFill/>
          <a:ln w="9525" algn="ctr">
            <a:noFill/>
            <a:miter lim="800000"/>
            <a:headEnd/>
            <a:tailEnd/>
          </a:ln>
        </p:spPr>
        <p:txBody>
          <a:bodyPr wrap="none" anchor="ctr">
            <a:spAutoFit/>
          </a:bodyPr>
          <a:lstStyle/>
          <a:p>
            <a:pPr eaLnBrk="0" fontAlgn="base" hangingPunct="0">
              <a:spcBef>
                <a:spcPct val="20000"/>
              </a:spcBef>
              <a:spcAft>
                <a:spcPct val="0"/>
              </a:spcAft>
            </a:pPr>
            <a:r>
              <a:rPr kumimoji="1" lang="zh-TW" altLang="en-US" sz="2800">
                <a:solidFill>
                  <a:prstClr val="black"/>
                </a:solidFill>
                <a:latin typeface="標楷體" pitchFamily="65" charset="-120"/>
                <a:ea typeface="標楷體" pitchFamily="65" charset="-120"/>
                <a:cs typeface="Times New Roman" pitchFamily="18" charset="0"/>
              </a:rPr>
              <a:t>∵</a:t>
            </a:r>
            <a:endParaRPr kumimoji="1" lang="zh-TW" altLang="en-US">
              <a:solidFill>
                <a:prstClr val="black"/>
              </a:solidFill>
              <a:ea typeface="標楷體" pitchFamily="65" charset="-120"/>
              <a:cs typeface="Times New Roman" pitchFamily="18" charset="0"/>
            </a:endParaRPr>
          </a:p>
        </p:txBody>
      </p:sp>
      <p:sp>
        <p:nvSpPr>
          <p:cNvPr id="15378" name="Rectangle 20"/>
          <p:cNvSpPr>
            <a:spLocks noChangeArrowheads="1"/>
          </p:cNvSpPr>
          <p:nvPr/>
        </p:nvSpPr>
        <p:spPr bwMode="auto">
          <a:xfrm>
            <a:off x="1187450" y="3541713"/>
            <a:ext cx="2740025" cy="519112"/>
          </a:xfrm>
          <a:prstGeom prst="rect">
            <a:avLst/>
          </a:prstGeom>
          <a:noFill/>
          <a:ln w="9525" algn="ctr">
            <a:noFill/>
            <a:miter lim="800000"/>
            <a:headEnd/>
            <a:tailEnd/>
          </a:ln>
        </p:spPr>
        <p:txBody>
          <a:bodyPr wrap="none" anchor="ctr">
            <a:spAutoFit/>
          </a:bodyPr>
          <a:lstStyle/>
          <a:p>
            <a:pPr eaLnBrk="0" fontAlgn="base" hangingPunct="0">
              <a:spcBef>
                <a:spcPct val="0"/>
              </a:spcBef>
              <a:spcAft>
                <a:spcPct val="0"/>
              </a:spcAft>
            </a:pPr>
            <a:r>
              <a:rPr kumimoji="1" lang="zh-TW" altLang="en-US" sz="2800">
                <a:solidFill>
                  <a:prstClr val="black"/>
                </a:solidFill>
                <a:latin typeface="標楷體" pitchFamily="65" charset="-120"/>
                <a:ea typeface="標楷體" pitchFamily="65" charset="-120"/>
                <a:cs typeface="Times New Roman" pitchFamily="18" charset="0"/>
              </a:rPr>
              <a:t>小圓上電量</a:t>
            </a:r>
            <a:r>
              <a:rPr kumimoji="1" lang="zh-TW" altLang="en-US" sz="2800">
                <a:solidFill>
                  <a:prstClr val="black"/>
                </a:solidFill>
                <a:latin typeface="Times New Roman" pitchFamily="18" charset="0"/>
                <a:ea typeface="標楷體" pitchFamily="65" charset="-120"/>
                <a:cs typeface="Times New Roman" pitchFamily="18" charset="0"/>
              </a:rPr>
              <a:t> </a:t>
            </a:r>
            <a:r>
              <a:rPr kumimoji="1" lang="en-US" altLang="zh-TW" sz="2800">
                <a:solidFill>
                  <a:prstClr val="black"/>
                </a:solidFill>
                <a:latin typeface="Times New Roman" pitchFamily="18" charset="0"/>
                <a:ea typeface="標楷體" pitchFamily="65" charset="-120"/>
                <a:cs typeface="Times New Roman" pitchFamily="18" charset="0"/>
              </a:rPr>
              <a:t>Q</a:t>
            </a:r>
            <a:r>
              <a:rPr kumimoji="1" lang="en-US" altLang="zh-TW" sz="2800" i="1">
                <a:solidFill>
                  <a:prstClr val="black"/>
                </a:solidFill>
                <a:latin typeface="Times New Roman" pitchFamily="18" charset="0"/>
                <a:ea typeface="標楷體" pitchFamily="65" charset="-120"/>
                <a:cs typeface="Times New Roman" pitchFamily="18" charset="0"/>
              </a:rPr>
              <a:t>'</a:t>
            </a:r>
            <a:r>
              <a:rPr kumimoji="1" lang="zh-TW" altLang="en-US" sz="2800">
                <a:solidFill>
                  <a:prstClr val="black"/>
                </a:solidFill>
                <a:latin typeface="標楷體" pitchFamily="65" charset="-120"/>
                <a:ea typeface="標楷體" pitchFamily="65" charset="-120"/>
                <a:cs typeface="Times New Roman" pitchFamily="18" charset="0"/>
              </a:rPr>
              <a:t>＝</a:t>
            </a:r>
            <a:endParaRPr kumimoji="1" lang="zh-TW" altLang="en-US">
              <a:solidFill>
                <a:prstClr val="black"/>
              </a:solidFill>
              <a:ea typeface="標楷體" pitchFamily="65" charset="-120"/>
              <a:cs typeface="Times New Roman" pitchFamily="18" charset="0"/>
            </a:endParaRPr>
          </a:p>
        </p:txBody>
      </p:sp>
      <p:graphicFrame>
        <p:nvGraphicFramePr>
          <p:cNvPr id="15366" name="Object 19"/>
          <p:cNvGraphicFramePr>
            <a:graphicFrameLocks noChangeAspect="1"/>
          </p:cNvGraphicFramePr>
          <p:nvPr/>
        </p:nvGraphicFramePr>
        <p:xfrm>
          <a:off x="3787775" y="3268663"/>
          <a:ext cx="2222500" cy="952500"/>
        </p:xfrm>
        <a:graphic>
          <a:graphicData uri="http://schemas.openxmlformats.org/presentationml/2006/ole">
            <p:oleObj spid="_x0000_s31750" name="Equation" r:id="rId8" imgW="2222280" imgH="952200" progId="Equation.DSMT4">
              <p:embed/>
            </p:oleObj>
          </a:graphicData>
        </a:graphic>
      </p:graphicFrame>
      <p:sp>
        <p:nvSpPr>
          <p:cNvPr id="15379" name="Rectangle 22"/>
          <p:cNvSpPr>
            <a:spLocks noChangeArrowheads="1"/>
          </p:cNvSpPr>
          <p:nvPr/>
        </p:nvSpPr>
        <p:spPr bwMode="auto">
          <a:xfrm>
            <a:off x="1187450" y="4559300"/>
            <a:ext cx="1438275" cy="519113"/>
          </a:xfrm>
          <a:prstGeom prst="rect">
            <a:avLst/>
          </a:prstGeom>
          <a:noFill/>
          <a:ln w="9525" algn="ctr">
            <a:noFill/>
            <a:miter lim="800000"/>
            <a:headEnd/>
            <a:tailEnd/>
          </a:ln>
        </p:spPr>
        <p:txBody>
          <a:bodyPr wrap="none" anchor="ctr">
            <a:spAutoFit/>
          </a:bodyPr>
          <a:lstStyle/>
          <a:p>
            <a:pPr eaLnBrk="0" fontAlgn="base" hangingPunct="0">
              <a:spcBef>
                <a:spcPct val="0"/>
              </a:spcBef>
              <a:spcAft>
                <a:spcPct val="0"/>
              </a:spcAft>
            </a:pPr>
            <a:r>
              <a:rPr kumimoji="1" lang="zh-TW" altLang="en-US" sz="2800">
                <a:solidFill>
                  <a:prstClr val="black"/>
                </a:solidFill>
                <a:latin typeface="Times New Roman" pitchFamily="18" charset="0"/>
                <a:ea typeface="標楷體" pitchFamily="65" charset="-120"/>
                <a:cs typeface="Times New Roman" pitchFamily="18" charset="0"/>
                <a:sym typeface="Symbol" pitchFamily="18" charset="2"/>
              </a:rPr>
              <a:t></a:t>
            </a:r>
            <a:r>
              <a:rPr kumimoji="1" lang="zh-TW" altLang="en-US" sz="2800">
                <a:solidFill>
                  <a:prstClr val="black"/>
                </a:solidFill>
                <a:latin typeface="Times New Roman" pitchFamily="18" charset="0"/>
                <a:ea typeface="標楷體" pitchFamily="65" charset="-120"/>
                <a:cs typeface="Times New Roman" pitchFamily="18" charset="0"/>
              </a:rPr>
              <a:t> </a:t>
            </a:r>
            <a:r>
              <a:rPr kumimoji="1" lang="en-US" altLang="zh-TW" sz="2800">
                <a:solidFill>
                  <a:prstClr val="black"/>
                </a:solidFill>
                <a:latin typeface="Times New Roman" pitchFamily="18" charset="0"/>
                <a:ea typeface="標楷體" pitchFamily="65" charset="-120"/>
                <a:cs typeface="Times New Roman" pitchFamily="18" charset="0"/>
              </a:rPr>
              <a:t>E</a:t>
            </a:r>
            <a:r>
              <a:rPr kumimoji="1" lang="zh-TW" altLang="en-US" sz="2800" baseline="-30000">
                <a:solidFill>
                  <a:prstClr val="black"/>
                </a:solidFill>
                <a:latin typeface="Times New Roman" pitchFamily="18" charset="0"/>
                <a:ea typeface="標楷體" pitchFamily="65" charset="-120"/>
                <a:cs typeface="Times New Roman" pitchFamily="18" charset="0"/>
                <a:sym typeface="Symbol" pitchFamily="18" charset="2"/>
              </a:rPr>
              <a:t>挖</a:t>
            </a:r>
            <a:r>
              <a:rPr kumimoji="1" lang="zh-TW" altLang="en-US" sz="2800">
                <a:solidFill>
                  <a:prstClr val="black"/>
                </a:solidFill>
                <a:latin typeface="Times New Roman" pitchFamily="18" charset="0"/>
                <a:ea typeface="標楷體" pitchFamily="65" charset="-120"/>
                <a:cs typeface="Times New Roman" pitchFamily="18" charset="0"/>
                <a:sym typeface="Symbol" pitchFamily="18" charset="2"/>
              </a:rPr>
              <a:t>＝</a:t>
            </a:r>
          </a:p>
        </p:txBody>
      </p:sp>
      <p:graphicFrame>
        <p:nvGraphicFramePr>
          <p:cNvPr id="15367" name="Object 21"/>
          <p:cNvGraphicFramePr>
            <a:graphicFrameLocks noChangeAspect="1"/>
          </p:cNvGraphicFramePr>
          <p:nvPr/>
        </p:nvGraphicFramePr>
        <p:xfrm>
          <a:off x="2627313" y="4357688"/>
          <a:ext cx="1647825" cy="942975"/>
        </p:xfrm>
        <a:graphic>
          <a:graphicData uri="http://schemas.openxmlformats.org/presentationml/2006/ole">
            <p:oleObj spid="_x0000_s31751" name="Equation" r:id="rId9" imgW="1651000" imgH="939800" progId="Equation.DSMT4">
              <p:embed/>
            </p:oleObj>
          </a:graphicData>
        </a:graphic>
      </p:graphicFrame>
      <p:sp>
        <p:nvSpPr>
          <p:cNvPr id="15380" name="Rectangle 23"/>
          <p:cNvSpPr>
            <a:spLocks noChangeArrowheads="1"/>
          </p:cNvSpPr>
          <p:nvPr/>
        </p:nvSpPr>
        <p:spPr bwMode="auto">
          <a:xfrm>
            <a:off x="3748088" y="4046538"/>
            <a:ext cx="209550" cy="228600"/>
          </a:xfrm>
          <a:prstGeom prst="rect">
            <a:avLst/>
          </a:prstGeom>
          <a:noFill/>
          <a:ln w="9525" algn="ctr">
            <a:noFill/>
            <a:miter lim="800000"/>
            <a:headEnd/>
            <a:tailEnd/>
          </a:ln>
        </p:spPr>
        <p:txBody>
          <a:bodyPr wrap="none" anchor="ctr">
            <a:spAutoFit/>
          </a:bodyPr>
          <a:lstStyle/>
          <a:p>
            <a:pPr eaLnBrk="0" fontAlgn="base" hangingPunct="0">
              <a:spcBef>
                <a:spcPct val="0"/>
              </a:spcBef>
              <a:spcAft>
                <a:spcPct val="0"/>
              </a:spcAft>
            </a:pPr>
            <a:r>
              <a:rPr kumimoji="1" lang="zh-TW" altLang="en-US" sz="900">
                <a:solidFill>
                  <a:prstClr val="black"/>
                </a:solidFill>
              </a:rPr>
              <a:t> </a:t>
            </a:r>
            <a:endParaRPr kumimoji="1" lang="zh-TW" altLang="en-US">
              <a:solidFill>
                <a:prstClr val="black"/>
              </a:solidFill>
            </a:endParaRPr>
          </a:p>
        </p:txBody>
      </p:sp>
      <p:graphicFrame>
        <p:nvGraphicFramePr>
          <p:cNvPr id="15368" name="Object 25"/>
          <p:cNvGraphicFramePr>
            <a:graphicFrameLocks noChangeAspect="1"/>
          </p:cNvGraphicFramePr>
          <p:nvPr/>
        </p:nvGraphicFramePr>
        <p:xfrm>
          <a:off x="2339975" y="5365750"/>
          <a:ext cx="771525" cy="942975"/>
        </p:xfrm>
        <a:graphic>
          <a:graphicData uri="http://schemas.openxmlformats.org/presentationml/2006/ole">
            <p:oleObj spid="_x0000_s31752" name="Equation" r:id="rId10" imgW="774364" imgH="939392" progId="Equation.DSMT4">
              <p:embed/>
            </p:oleObj>
          </a:graphicData>
        </a:graphic>
      </p:graphicFrame>
      <p:graphicFrame>
        <p:nvGraphicFramePr>
          <p:cNvPr id="15369" name="Object 24"/>
          <p:cNvGraphicFramePr>
            <a:graphicFrameLocks noChangeAspect="1"/>
          </p:cNvGraphicFramePr>
          <p:nvPr/>
        </p:nvGraphicFramePr>
        <p:xfrm>
          <a:off x="5219700" y="5365750"/>
          <a:ext cx="952500" cy="942975"/>
        </p:xfrm>
        <a:graphic>
          <a:graphicData uri="http://schemas.openxmlformats.org/presentationml/2006/ole">
            <p:oleObj spid="_x0000_s31753" name="Equation" r:id="rId11" imgW="952087" imgH="939392" progId="Equation.DSMT4">
              <p:embed/>
            </p:oleObj>
          </a:graphicData>
        </a:graphic>
      </p:graphicFrame>
      <p:sp>
        <p:nvSpPr>
          <p:cNvPr id="15381" name="Rectangle 26"/>
          <p:cNvSpPr>
            <a:spLocks noChangeArrowheads="1"/>
          </p:cNvSpPr>
          <p:nvPr/>
        </p:nvSpPr>
        <p:spPr bwMode="auto">
          <a:xfrm>
            <a:off x="1116013" y="5589588"/>
            <a:ext cx="1354137" cy="519112"/>
          </a:xfrm>
          <a:prstGeom prst="rect">
            <a:avLst/>
          </a:prstGeom>
          <a:noFill/>
          <a:ln w="9525" algn="ctr">
            <a:noFill/>
            <a:miter lim="800000"/>
            <a:headEnd/>
            <a:tailEnd/>
          </a:ln>
        </p:spPr>
        <p:txBody>
          <a:bodyPr wrap="none" anchor="ctr">
            <a:spAutoFit/>
          </a:bodyPr>
          <a:lstStyle/>
          <a:p>
            <a:pPr eaLnBrk="0" fontAlgn="base" hangingPunct="0">
              <a:spcBef>
                <a:spcPct val="0"/>
              </a:spcBef>
              <a:spcAft>
                <a:spcPct val="0"/>
              </a:spcAft>
            </a:pPr>
            <a:r>
              <a:rPr kumimoji="1" lang="zh-TW" altLang="en-US" sz="2800">
                <a:solidFill>
                  <a:prstClr val="black"/>
                </a:solidFill>
                <a:latin typeface="Times New Roman" pitchFamily="18" charset="0"/>
                <a:cs typeface="Times New Roman" pitchFamily="18" charset="0"/>
              </a:rPr>
              <a:t>∴</a:t>
            </a:r>
            <a:r>
              <a:rPr kumimoji="1" lang="en-US" altLang="zh-TW" sz="2800">
                <a:solidFill>
                  <a:prstClr val="black"/>
                </a:solidFill>
                <a:latin typeface="Times New Roman" pitchFamily="18" charset="0"/>
                <a:cs typeface="Times New Roman" pitchFamily="18" charset="0"/>
              </a:rPr>
              <a:t>E</a:t>
            </a:r>
            <a:r>
              <a:rPr kumimoji="1" lang="zh-TW" altLang="en-US" sz="2800" baseline="-30000">
                <a:solidFill>
                  <a:prstClr val="black"/>
                </a:solidFill>
                <a:latin typeface="Times New Roman" pitchFamily="18" charset="0"/>
                <a:cs typeface="Times New Roman" pitchFamily="18" charset="0"/>
              </a:rPr>
              <a:t>餘</a:t>
            </a:r>
            <a:r>
              <a:rPr kumimoji="1" lang="zh-TW" altLang="en-US" sz="2800">
                <a:solidFill>
                  <a:prstClr val="black"/>
                </a:solidFill>
                <a:latin typeface="Times New Roman" pitchFamily="18" charset="0"/>
                <a:cs typeface="Times New Roman" pitchFamily="18" charset="0"/>
              </a:rPr>
              <a:t>＝</a:t>
            </a:r>
            <a:endParaRPr kumimoji="1" lang="zh-TW" altLang="en-US">
              <a:solidFill>
                <a:prstClr val="black"/>
              </a:solidFill>
            </a:endParaRPr>
          </a:p>
        </p:txBody>
      </p:sp>
      <p:sp>
        <p:nvSpPr>
          <p:cNvPr id="15382" name="Rectangle 27"/>
          <p:cNvSpPr>
            <a:spLocks noChangeArrowheads="1"/>
          </p:cNvSpPr>
          <p:nvPr/>
        </p:nvSpPr>
        <p:spPr bwMode="auto">
          <a:xfrm>
            <a:off x="3132138" y="5589588"/>
            <a:ext cx="2170112" cy="519112"/>
          </a:xfrm>
          <a:prstGeom prst="rect">
            <a:avLst/>
          </a:prstGeom>
          <a:noFill/>
          <a:ln w="9525" algn="ctr">
            <a:noFill/>
            <a:miter lim="800000"/>
            <a:headEnd/>
            <a:tailEnd/>
          </a:ln>
        </p:spPr>
        <p:txBody>
          <a:bodyPr wrap="none" anchor="ctr">
            <a:spAutoFit/>
          </a:bodyPr>
          <a:lstStyle/>
          <a:p>
            <a:pPr eaLnBrk="0" fontAlgn="base" hangingPunct="0">
              <a:spcBef>
                <a:spcPct val="0"/>
              </a:spcBef>
              <a:spcAft>
                <a:spcPct val="0"/>
              </a:spcAft>
            </a:pPr>
            <a:r>
              <a:rPr kumimoji="1" lang="zh-TW" altLang="en-US" sz="2800">
                <a:solidFill>
                  <a:prstClr val="black"/>
                </a:solidFill>
                <a:latin typeface="Times New Roman" pitchFamily="18" charset="0"/>
                <a:ea typeface="標楷體" pitchFamily="65" charset="-120"/>
                <a:cs typeface="Times New Roman" pitchFamily="18" charset="0"/>
                <a:sym typeface="Symbol" pitchFamily="18" charset="2"/>
              </a:rPr>
              <a:t></a:t>
            </a:r>
            <a:r>
              <a:rPr kumimoji="1" lang="zh-TW" altLang="en-US" sz="2800">
                <a:solidFill>
                  <a:prstClr val="black"/>
                </a:solidFill>
                <a:latin typeface="Times New Roman" pitchFamily="18" charset="0"/>
                <a:ea typeface="標楷體" pitchFamily="65" charset="-120"/>
                <a:cs typeface="Times New Roman" pitchFamily="18" charset="0"/>
              </a:rPr>
              <a:t> </a:t>
            </a:r>
            <a:r>
              <a:rPr kumimoji="1" lang="en-US" altLang="zh-TW" sz="2800">
                <a:solidFill>
                  <a:prstClr val="black"/>
                </a:solidFill>
                <a:latin typeface="Times New Roman" pitchFamily="18" charset="0"/>
                <a:ea typeface="標楷體" pitchFamily="65" charset="-120"/>
                <a:cs typeface="Times New Roman" pitchFamily="18" charset="0"/>
              </a:rPr>
              <a:t>F</a:t>
            </a:r>
            <a:r>
              <a:rPr kumimoji="1" lang="zh-TW" altLang="en-US" sz="2800">
                <a:solidFill>
                  <a:prstClr val="black"/>
                </a:solidFill>
                <a:latin typeface="Times New Roman" pitchFamily="18" charset="0"/>
                <a:ea typeface="標楷體" pitchFamily="65" charset="-120"/>
                <a:cs typeface="Times New Roman" pitchFamily="18" charset="0"/>
                <a:sym typeface="Symbol" pitchFamily="18" charset="2"/>
              </a:rPr>
              <a:t>＝</a:t>
            </a:r>
            <a:r>
              <a:rPr kumimoji="1" lang="en-US" altLang="zh-TW" sz="2800">
                <a:solidFill>
                  <a:prstClr val="black"/>
                </a:solidFill>
                <a:latin typeface="Times New Roman" pitchFamily="18" charset="0"/>
                <a:ea typeface="標楷體" pitchFamily="65" charset="-120"/>
                <a:cs typeface="Times New Roman" pitchFamily="18" charset="0"/>
                <a:sym typeface="Symbol" pitchFamily="18" charset="2"/>
              </a:rPr>
              <a:t>qE</a:t>
            </a:r>
            <a:r>
              <a:rPr kumimoji="1" lang="zh-TW" altLang="en-US" sz="2800" baseline="-30000">
                <a:solidFill>
                  <a:prstClr val="black"/>
                </a:solidFill>
                <a:latin typeface="Times New Roman" pitchFamily="18" charset="0"/>
                <a:ea typeface="標楷體" pitchFamily="65" charset="-120"/>
                <a:cs typeface="Times New Roman" pitchFamily="18" charset="0"/>
                <a:sym typeface="Symbol" pitchFamily="18" charset="2"/>
              </a:rPr>
              <a:t>餘</a:t>
            </a:r>
            <a:r>
              <a:rPr kumimoji="1" lang="zh-TW" altLang="en-US" sz="2800">
                <a:solidFill>
                  <a:prstClr val="black"/>
                </a:solidFill>
                <a:latin typeface="Times New Roman" pitchFamily="18" charset="0"/>
                <a:ea typeface="標楷體" pitchFamily="65" charset="-120"/>
                <a:cs typeface="Times New Roman" pitchFamily="18" charset="0"/>
                <a:sym typeface="Symbol" pitchFamily="18" charset="2"/>
              </a:rPr>
              <a:t>＝</a:t>
            </a:r>
          </a:p>
        </p:txBody>
      </p:sp>
      <p:sp>
        <p:nvSpPr>
          <p:cNvPr id="15383" name="Rectangle 28"/>
          <p:cNvSpPr>
            <a:spLocks noChangeArrowheads="1"/>
          </p:cNvSpPr>
          <p:nvPr/>
        </p:nvSpPr>
        <p:spPr bwMode="auto">
          <a:xfrm>
            <a:off x="3487738" y="4776788"/>
            <a:ext cx="209550" cy="228600"/>
          </a:xfrm>
          <a:prstGeom prst="rect">
            <a:avLst/>
          </a:prstGeom>
          <a:noFill/>
          <a:ln w="9525" algn="ctr">
            <a:noFill/>
            <a:miter lim="800000"/>
            <a:headEnd/>
            <a:tailEnd/>
          </a:ln>
        </p:spPr>
        <p:txBody>
          <a:bodyPr wrap="none" anchor="ctr">
            <a:spAutoFit/>
          </a:bodyPr>
          <a:lstStyle/>
          <a:p>
            <a:pPr eaLnBrk="0" fontAlgn="base" hangingPunct="0">
              <a:spcBef>
                <a:spcPct val="0"/>
              </a:spcBef>
              <a:spcAft>
                <a:spcPct val="0"/>
              </a:spcAft>
            </a:pPr>
            <a:r>
              <a:rPr kumimoji="1" lang="zh-TW" altLang="en-US" sz="900">
                <a:solidFill>
                  <a:prstClr val="black"/>
                </a:solidFill>
              </a:rPr>
              <a:t> </a:t>
            </a:r>
            <a:endParaRPr kumimoji="1" lang="zh-TW" altLang="en-US">
              <a:solidFill>
                <a:prstClr val="black"/>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Rectangle 2"/>
          <p:cNvSpPr>
            <a:spLocks noGrp="1"/>
          </p:cNvSpPr>
          <p:nvPr>
            <p:ph type="title"/>
          </p:nvPr>
        </p:nvSpPr>
        <p:spPr>
          <a:xfrm>
            <a:off x="879475" y="260350"/>
            <a:ext cx="8229600" cy="1143000"/>
          </a:xfrm>
        </p:spPr>
        <p:txBody>
          <a:bodyPr/>
          <a:lstStyle/>
          <a:p>
            <a:r>
              <a:rPr lang="zh-TW" altLang="en-US" smtClean="0">
                <a:latin typeface="Times New Roman" pitchFamily="18" charset="0"/>
              </a:rPr>
              <a:t>範例</a:t>
            </a:r>
            <a:r>
              <a:rPr lang="en-US" altLang="zh-TW" smtClean="0">
                <a:latin typeface="Times New Roman" pitchFamily="18" charset="0"/>
              </a:rPr>
              <a:t>7</a:t>
            </a:r>
            <a:r>
              <a:rPr lang="zh-TW" altLang="en-US" smtClean="0">
                <a:latin typeface="Times New Roman" pitchFamily="18" charset="0"/>
              </a:rPr>
              <a:t>　導體球殼內部電場為零</a:t>
            </a:r>
          </a:p>
        </p:txBody>
      </p:sp>
      <p:sp>
        <p:nvSpPr>
          <p:cNvPr id="18439" name="Rectangle 3"/>
          <p:cNvSpPr>
            <a:spLocks noGrp="1"/>
          </p:cNvSpPr>
          <p:nvPr>
            <p:ph type="body" idx="1"/>
          </p:nvPr>
        </p:nvSpPr>
        <p:spPr>
          <a:xfrm>
            <a:off x="55563" y="1328738"/>
            <a:ext cx="9088437" cy="5529262"/>
          </a:xfrm>
        </p:spPr>
        <p:txBody>
          <a:bodyPr/>
          <a:lstStyle/>
          <a:p>
            <a:pPr marL="0" indent="0">
              <a:lnSpc>
                <a:spcPct val="80000"/>
              </a:lnSpc>
              <a:buFont typeface="Arial" charset="0"/>
              <a:buNone/>
            </a:pPr>
            <a:r>
              <a:rPr lang="zh-TW" altLang="en-US" sz="2800" smtClean="0"/>
              <a:t>一不帶電之中空金屬球殼外半徑為 </a:t>
            </a:r>
            <a:r>
              <a:rPr lang="en-US" altLang="zh-TW" sz="2800" smtClean="0"/>
              <a:t>R</a:t>
            </a:r>
            <a:r>
              <a:rPr lang="zh-TW" altLang="en-US" sz="2800" smtClean="0"/>
              <a:t>，中心位於 </a:t>
            </a:r>
            <a:r>
              <a:rPr lang="en-US" altLang="zh-TW" sz="2800" smtClean="0"/>
              <a:t>O </a:t>
            </a:r>
            <a:r>
              <a:rPr lang="zh-TW" altLang="en-US" sz="2800" smtClean="0"/>
              <a:t>點。今在球殼外距球心距離為 </a:t>
            </a:r>
            <a:r>
              <a:rPr lang="en-US" altLang="zh-TW" sz="2800" smtClean="0"/>
              <a:t>d </a:t>
            </a:r>
            <a:r>
              <a:rPr lang="zh-TW" altLang="en-US" sz="2800" smtClean="0"/>
              <a:t>處放置一點電荷－</a:t>
            </a:r>
            <a:r>
              <a:rPr lang="en-US" altLang="zh-TW" sz="2800" smtClean="0"/>
              <a:t>Q</a:t>
            </a:r>
            <a:r>
              <a:rPr lang="zh-TW" altLang="en-US" sz="2800" smtClean="0"/>
              <a:t>（</a:t>
            </a:r>
            <a:r>
              <a:rPr lang="en-US" altLang="zh-TW" sz="2800" smtClean="0"/>
              <a:t>Q</a:t>
            </a:r>
            <a:r>
              <a:rPr lang="zh-TW" altLang="en-US" sz="2800" smtClean="0"/>
              <a:t>＞</a:t>
            </a:r>
            <a:r>
              <a:rPr lang="en-US" altLang="zh-TW" sz="2800" smtClean="0"/>
              <a:t>0</a:t>
            </a:r>
            <a:r>
              <a:rPr lang="zh-TW" altLang="en-US" sz="2800" smtClean="0"/>
              <a:t>），則金屬球殼上會產生感應電荷（如下圖所示）。所有感應電荷在球心 </a:t>
            </a:r>
            <a:r>
              <a:rPr lang="en-US" altLang="zh-TW" sz="2800" smtClean="0"/>
              <a:t>O </a:t>
            </a:r>
            <a:r>
              <a:rPr lang="zh-TW" altLang="en-US" sz="2800" smtClean="0"/>
              <a:t>點處產生之電場其量值及方向為</a:t>
            </a:r>
          </a:p>
          <a:p>
            <a:pPr marL="0" indent="0">
              <a:lnSpc>
                <a:spcPct val="140000"/>
              </a:lnSpc>
              <a:buFont typeface="Arial" charset="0"/>
              <a:buNone/>
            </a:pPr>
            <a:r>
              <a:rPr lang="en-US" altLang="zh-TW" sz="2800" smtClean="0"/>
              <a:t>(A)        </a:t>
            </a:r>
            <a:r>
              <a:rPr lang="zh-TW" altLang="en-US" sz="2800" smtClean="0"/>
              <a:t>，方向向右　　　</a:t>
            </a:r>
            <a:r>
              <a:rPr lang="en-US" altLang="zh-TW" sz="2800" smtClean="0"/>
              <a:t>(B)        </a:t>
            </a:r>
            <a:r>
              <a:rPr lang="zh-TW" altLang="en-US" sz="2800" smtClean="0"/>
              <a:t>，方向向左　</a:t>
            </a:r>
          </a:p>
          <a:p>
            <a:pPr marL="0" indent="0">
              <a:lnSpc>
                <a:spcPct val="240000"/>
              </a:lnSpc>
              <a:buFont typeface="Arial" charset="0"/>
              <a:buNone/>
            </a:pPr>
            <a:r>
              <a:rPr lang="en-US" altLang="zh-TW" sz="2800" smtClean="0"/>
              <a:t>(C)        </a:t>
            </a:r>
            <a:r>
              <a:rPr lang="zh-TW" altLang="en-US" sz="2800" smtClean="0"/>
              <a:t>，方向向右</a:t>
            </a:r>
          </a:p>
          <a:p>
            <a:pPr marL="0" indent="0">
              <a:lnSpc>
                <a:spcPct val="240000"/>
              </a:lnSpc>
              <a:buFont typeface="Arial" charset="0"/>
              <a:buNone/>
            </a:pPr>
            <a:r>
              <a:rPr lang="en-US" altLang="zh-TW" sz="2800" smtClean="0"/>
              <a:t>(D)        </a:t>
            </a:r>
            <a:r>
              <a:rPr lang="zh-TW" altLang="en-US" sz="2800" smtClean="0"/>
              <a:t>，方向向左</a:t>
            </a:r>
          </a:p>
          <a:p>
            <a:pPr marL="0" indent="0">
              <a:lnSpc>
                <a:spcPct val="240000"/>
              </a:lnSpc>
              <a:buFont typeface="Arial" charset="0"/>
              <a:buNone/>
            </a:pPr>
            <a:r>
              <a:rPr lang="en-US" altLang="zh-TW" sz="2800" smtClean="0"/>
              <a:t>(E) 0</a:t>
            </a:r>
          </a:p>
          <a:p>
            <a:pPr marL="0" indent="0">
              <a:lnSpc>
                <a:spcPct val="140000"/>
              </a:lnSpc>
              <a:buFont typeface="Arial" charset="0"/>
              <a:buNone/>
            </a:pPr>
            <a:endParaRPr lang="zh-TW" altLang="en-US" sz="2800" smtClean="0"/>
          </a:p>
        </p:txBody>
      </p:sp>
      <p:pic>
        <p:nvPicPr>
          <p:cNvPr id="18440" name="Picture 5"/>
          <p:cNvPicPr>
            <a:picLocks noChangeAspect="1" noChangeArrowheads="1"/>
          </p:cNvPicPr>
          <p:nvPr/>
        </p:nvPicPr>
        <p:blipFill>
          <a:blip r:embed="rId3" cstate="print"/>
          <a:srcRect/>
          <a:stretch>
            <a:fillRect/>
          </a:stretch>
        </p:blipFill>
        <p:spPr bwMode="auto">
          <a:xfrm>
            <a:off x="3851275" y="3933825"/>
            <a:ext cx="3841750" cy="2016125"/>
          </a:xfrm>
          <a:prstGeom prst="rect">
            <a:avLst/>
          </a:prstGeom>
          <a:noFill/>
          <a:ln w="9525">
            <a:noFill/>
            <a:miter lim="800000"/>
            <a:headEnd/>
            <a:tailEnd/>
          </a:ln>
        </p:spPr>
      </p:pic>
      <p:graphicFrame>
        <p:nvGraphicFramePr>
          <p:cNvPr id="18434" name="Object 4"/>
          <p:cNvGraphicFramePr>
            <a:graphicFrameLocks noChangeAspect="1"/>
          </p:cNvGraphicFramePr>
          <p:nvPr/>
        </p:nvGraphicFramePr>
        <p:xfrm>
          <a:off x="619125" y="2720975"/>
          <a:ext cx="623888" cy="922338"/>
        </p:xfrm>
        <a:graphic>
          <a:graphicData uri="http://schemas.openxmlformats.org/presentationml/2006/ole">
            <p:oleObj spid="_x0000_s32770" name="方程式" r:id="rId4" imgW="266400" imgH="393480" progId="Equation.3">
              <p:embed/>
            </p:oleObj>
          </a:graphicData>
        </a:graphic>
      </p:graphicFrame>
      <p:graphicFrame>
        <p:nvGraphicFramePr>
          <p:cNvPr id="18435" name="Object 8"/>
          <p:cNvGraphicFramePr>
            <a:graphicFrameLocks noChangeAspect="1"/>
          </p:cNvGraphicFramePr>
          <p:nvPr/>
        </p:nvGraphicFramePr>
        <p:xfrm>
          <a:off x="4500563" y="2708275"/>
          <a:ext cx="623887" cy="922338"/>
        </p:xfrm>
        <a:graphic>
          <a:graphicData uri="http://schemas.openxmlformats.org/presentationml/2006/ole">
            <p:oleObj spid="_x0000_s32771" name="方程式" r:id="rId5" imgW="266400" imgH="393480" progId="Equation.3">
              <p:embed/>
            </p:oleObj>
          </a:graphicData>
        </a:graphic>
      </p:graphicFrame>
      <p:graphicFrame>
        <p:nvGraphicFramePr>
          <p:cNvPr id="18436" name="Object 9"/>
          <p:cNvGraphicFramePr>
            <a:graphicFrameLocks noChangeAspect="1"/>
          </p:cNvGraphicFramePr>
          <p:nvPr/>
        </p:nvGraphicFramePr>
        <p:xfrm>
          <a:off x="619125" y="3744913"/>
          <a:ext cx="623888" cy="922337"/>
        </p:xfrm>
        <a:graphic>
          <a:graphicData uri="http://schemas.openxmlformats.org/presentationml/2006/ole">
            <p:oleObj spid="_x0000_s32772" name="方程式" r:id="rId6" imgW="266400" imgH="393480" progId="Equation.3">
              <p:embed/>
            </p:oleObj>
          </a:graphicData>
        </a:graphic>
      </p:graphicFrame>
      <p:graphicFrame>
        <p:nvGraphicFramePr>
          <p:cNvPr id="18437" name="Object 10"/>
          <p:cNvGraphicFramePr>
            <a:graphicFrameLocks noChangeAspect="1"/>
          </p:cNvGraphicFramePr>
          <p:nvPr/>
        </p:nvGraphicFramePr>
        <p:xfrm>
          <a:off x="628650" y="4835525"/>
          <a:ext cx="623888" cy="922338"/>
        </p:xfrm>
        <a:graphic>
          <a:graphicData uri="http://schemas.openxmlformats.org/presentationml/2006/ole">
            <p:oleObj spid="_x0000_s32773" name="方程式" r:id="rId7" imgW="266400" imgH="393480" progId="Equation.3">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3"/>
          <p:cNvSpPr>
            <a:spLocks noGrp="1"/>
          </p:cNvSpPr>
          <p:nvPr>
            <p:ph type="body" idx="4294967295"/>
          </p:nvPr>
        </p:nvSpPr>
        <p:spPr>
          <a:xfrm>
            <a:off x="0" y="1412875"/>
            <a:ext cx="9144000" cy="5445125"/>
          </a:xfrm>
        </p:spPr>
        <p:txBody>
          <a:bodyPr/>
          <a:lstStyle/>
          <a:p>
            <a:pPr marL="709613" indent="-709613">
              <a:buFont typeface="Arial" charset="0"/>
              <a:buNone/>
            </a:pPr>
            <a:r>
              <a:rPr lang="zh-TW" altLang="en-US" sz="2800" smtClean="0">
                <a:solidFill>
                  <a:srgbClr val="FF0000"/>
                </a:solidFill>
              </a:rPr>
              <a:t>答：</a:t>
            </a:r>
            <a:r>
              <a:rPr lang="en-US" altLang="zh-TW" sz="2800" smtClean="0"/>
              <a:t>(C)</a:t>
            </a:r>
          </a:p>
          <a:p>
            <a:pPr marL="709613" indent="-709613">
              <a:buFont typeface="Arial" charset="0"/>
              <a:buNone/>
            </a:pPr>
            <a:r>
              <a:rPr lang="zh-TW" altLang="en-US" sz="2800" smtClean="0">
                <a:solidFill>
                  <a:srgbClr val="FF0000"/>
                </a:solidFill>
              </a:rPr>
              <a:t>解：</a:t>
            </a:r>
            <a:r>
              <a:rPr lang="zh-TW" altLang="en-US" sz="2800" smtClean="0"/>
              <a:t>帶電質點－</a:t>
            </a:r>
            <a:r>
              <a:rPr lang="en-US" altLang="zh-TW" sz="2800" smtClean="0"/>
              <a:t>Q</a:t>
            </a:r>
            <a:r>
              <a:rPr lang="zh-TW" altLang="en-US" sz="2800" smtClean="0"/>
              <a:t>，與金屬球殼上之感應電荷在 </a:t>
            </a:r>
            <a:r>
              <a:rPr lang="en-US" altLang="zh-TW" sz="2800" smtClean="0"/>
              <a:t>O </a:t>
            </a:r>
            <a:r>
              <a:rPr lang="zh-TW" altLang="en-US" sz="2800" smtClean="0"/>
              <a:t>點處所生之電場恰相抵消。</a:t>
            </a:r>
            <a:endParaRPr lang="en-US" altLang="zh-TW" sz="2800" smtClean="0"/>
          </a:p>
          <a:p>
            <a:pPr marL="709613" indent="-709613">
              <a:buFont typeface="Arial" charset="0"/>
              <a:buNone/>
            </a:pPr>
            <a:endParaRPr lang="en-US" altLang="zh-TW" sz="2800" smtClean="0"/>
          </a:p>
          <a:p>
            <a:pPr marL="709613" indent="-709613">
              <a:lnSpc>
                <a:spcPct val="140000"/>
              </a:lnSpc>
              <a:buFont typeface="Arial" charset="0"/>
              <a:buNone/>
            </a:pPr>
            <a:r>
              <a:rPr lang="en-US" altLang="zh-TW" sz="2800" smtClean="0"/>
              <a:t>         </a:t>
            </a:r>
            <a:r>
              <a:rPr lang="zh-TW" altLang="zh-TW" smtClean="0"/>
              <a:t>∵</a:t>
            </a:r>
            <a:r>
              <a:rPr lang="zh-TW" altLang="en-US" sz="2800" smtClean="0"/>
              <a:t>點電荷－</a:t>
            </a:r>
            <a:r>
              <a:rPr lang="en-US" altLang="zh-TW" sz="2800" smtClean="0"/>
              <a:t>Q </a:t>
            </a:r>
            <a:r>
              <a:rPr lang="zh-TW" altLang="en-US" sz="2800" smtClean="0"/>
              <a:t>在 </a:t>
            </a:r>
            <a:r>
              <a:rPr lang="en-US" altLang="zh-TW" sz="2800" smtClean="0"/>
              <a:t>O </a:t>
            </a:r>
            <a:r>
              <a:rPr lang="zh-TW" altLang="en-US" sz="2800" smtClean="0"/>
              <a:t>點所建立之電場             ，方向向左</a:t>
            </a:r>
            <a:endParaRPr lang="en-US" altLang="zh-TW" sz="2800" smtClean="0"/>
          </a:p>
          <a:p>
            <a:pPr marL="709613" indent="-709613">
              <a:buFont typeface="Arial" charset="0"/>
              <a:buNone/>
            </a:pPr>
            <a:endParaRPr lang="en-US" altLang="zh-TW" sz="2800" smtClean="0"/>
          </a:p>
          <a:p>
            <a:pPr marL="709613" indent="-709613">
              <a:buFont typeface="Arial" charset="0"/>
              <a:buNone/>
            </a:pPr>
            <a:r>
              <a:rPr lang="zh-TW" altLang="en-US" sz="2800" smtClean="0"/>
              <a:t>        </a:t>
            </a:r>
            <a:r>
              <a:rPr lang="zh-TW" altLang="zh-TW" smtClean="0"/>
              <a:t>∴</a:t>
            </a:r>
            <a:r>
              <a:rPr lang="zh-TW" altLang="en-US" sz="2800" smtClean="0"/>
              <a:t> 感應電荷所生之電場              ，方向向右</a:t>
            </a:r>
            <a:endParaRPr lang="en-US" altLang="zh-TW" sz="2800" smtClean="0"/>
          </a:p>
          <a:p>
            <a:pPr marL="709613" indent="-709613">
              <a:buFont typeface="Arial" charset="0"/>
              <a:buNone/>
            </a:pPr>
            <a:endParaRPr lang="zh-TW" altLang="en-US" sz="2800" smtClean="0"/>
          </a:p>
        </p:txBody>
      </p:sp>
      <p:graphicFrame>
        <p:nvGraphicFramePr>
          <p:cNvPr id="19458" name="Object 5"/>
          <p:cNvGraphicFramePr>
            <a:graphicFrameLocks noChangeAspect="1"/>
          </p:cNvGraphicFramePr>
          <p:nvPr/>
        </p:nvGraphicFramePr>
        <p:xfrm>
          <a:off x="847725" y="2882900"/>
          <a:ext cx="3630613" cy="509588"/>
        </p:xfrm>
        <a:graphic>
          <a:graphicData uri="http://schemas.openxmlformats.org/presentationml/2006/ole">
            <p:oleObj spid="_x0000_s33794" name="方程式" r:id="rId3" imgW="1536480" imgH="215640" progId="Equation.3">
              <p:embed/>
            </p:oleObj>
          </a:graphicData>
        </a:graphic>
      </p:graphicFrame>
      <p:graphicFrame>
        <p:nvGraphicFramePr>
          <p:cNvPr id="19459" name="Object 6"/>
          <p:cNvGraphicFramePr>
            <a:graphicFrameLocks noChangeAspect="1"/>
          </p:cNvGraphicFramePr>
          <p:nvPr/>
        </p:nvGraphicFramePr>
        <p:xfrm>
          <a:off x="6229350" y="3455988"/>
          <a:ext cx="1079500" cy="836612"/>
        </p:xfrm>
        <a:graphic>
          <a:graphicData uri="http://schemas.openxmlformats.org/presentationml/2006/ole">
            <p:oleObj spid="_x0000_s33795" name="方程式" r:id="rId4" imgW="507960" imgH="393480" progId="Equation.3">
              <p:embed/>
            </p:oleObj>
          </a:graphicData>
        </a:graphic>
      </p:graphicFrame>
      <p:graphicFrame>
        <p:nvGraphicFramePr>
          <p:cNvPr id="19460" name="Object 7"/>
          <p:cNvGraphicFramePr>
            <a:graphicFrameLocks noChangeAspect="1"/>
          </p:cNvGraphicFramePr>
          <p:nvPr/>
        </p:nvGraphicFramePr>
        <p:xfrm>
          <a:off x="4402138" y="4594225"/>
          <a:ext cx="1177925" cy="850900"/>
        </p:xfrm>
        <a:graphic>
          <a:graphicData uri="http://schemas.openxmlformats.org/presentationml/2006/ole">
            <p:oleObj spid="_x0000_s33796" name="方程式" r:id="rId5" imgW="545760" imgH="39348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p:nvPr>
        </p:nvSpPr>
        <p:spPr/>
        <p:txBody>
          <a:bodyPr/>
          <a:lstStyle/>
          <a:p>
            <a:r>
              <a:rPr lang="en-US" altLang="zh-TW" smtClean="0">
                <a:latin typeface="Times New Roman" pitchFamily="18" charset="0"/>
              </a:rPr>
              <a:t>Try it</a:t>
            </a:r>
          </a:p>
        </p:txBody>
      </p:sp>
      <p:sp>
        <p:nvSpPr>
          <p:cNvPr id="56323" name="Rectangle 3"/>
          <p:cNvSpPr>
            <a:spLocks noGrp="1"/>
          </p:cNvSpPr>
          <p:nvPr>
            <p:ph type="body" idx="1"/>
          </p:nvPr>
        </p:nvSpPr>
        <p:spPr>
          <a:xfrm>
            <a:off x="346075" y="1412875"/>
            <a:ext cx="8229600" cy="5111750"/>
          </a:xfrm>
        </p:spPr>
        <p:txBody>
          <a:bodyPr/>
          <a:lstStyle/>
          <a:p>
            <a:pPr marL="423863" indent="-423863">
              <a:lnSpc>
                <a:spcPct val="90000"/>
              </a:lnSpc>
              <a:buFont typeface="Arial" charset="0"/>
              <a:buNone/>
            </a:pPr>
            <a:r>
              <a:rPr lang="zh-TW" altLang="en-US" sz="2800" smtClean="0"/>
              <a:t>設有一接地之金屬球殼，殼內以絕緣線</a:t>
            </a:r>
          </a:p>
          <a:p>
            <a:pPr marL="423863" indent="-423863">
              <a:lnSpc>
                <a:spcPct val="90000"/>
              </a:lnSpc>
              <a:spcBef>
                <a:spcPct val="0"/>
              </a:spcBef>
              <a:buFont typeface="Arial" charset="0"/>
              <a:buNone/>
            </a:pPr>
            <a:r>
              <a:rPr lang="zh-TW" altLang="en-US" sz="2800" smtClean="0"/>
              <a:t>繫一正電荷＋</a:t>
            </a:r>
            <a:r>
              <a:rPr lang="en-US" altLang="zh-TW" sz="2800" smtClean="0"/>
              <a:t>Q </a:t>
            </a:r>
            <a:r>
              <a:rPr lang="zh-TW" altLang="en-US" sz="2800" smtClean="0"/>
              <a:t>於球心。如將另一正電</a:t>
            </a:r>
          </a:p>
          <a:p>
            <a:pPr marL="423863" indent="-423863">
              <a:lnSpc>
                <a:spcPct val="90000"/>
              </a:lnSpc>
              <a:spcBef>
                <a:spcPct val="0"/>
              </a:spcBef>
              <a:buFont typeface="Arial" charset="0"/>
              <a:buNone/>
            </a:pPr>
            <a:r>
              <a:rPr lang="zh-TW" altLang="en-US" sz="2800" smtClean="0"/>
              <a:t>荷＋</a:t>
            </a:r>
            <a:r>
              <a:rPr lang="en-US" altLang="zh-TW" sz="2800" smtClean="0"/>
              <a:t>q </a:t>
            </a:r>
            <a:r>
              <a:rPr lang="zh-TW" altLang="en-US" sz="2800" smtClean="0"/>
              <a:t>由遠處移近球殼（如右圖），則</a:t>
            </a:r>
          </a:p>
          <a:p>
            <a:pPr marL="423863" indent="-423863">
              <a:lnSpc>
                <a:spcPct val="90000"/>
              </a:lnSpc>
              <a:spcBef>
                <a:spcPct val="0"/>
              </a:spcBef>
              <a:buFont typeface="Arial" charset="0"/>
              <a:buNone/>
            </a:pPr>
            <a:r>
              <a:rPr lang="zh-TW" altLang="en-US" sz="2800" smtClean="0"/>
              <a:t>下列哪些現象會發生？</a:t>
            </a:r>
          </a:p>
          <a:p>
            <a:pPr marL="423863" indent="-423863">
              <a:lnSpc>
                <a:spcPct val="90000"/>
              </a:lnSpc>
              <a:buFont typeface="Arial" charset="0"/>
              <a:buNone/>
            </a:pPr>
            <a:r>
              <a:rPr lang="en-US" altLang="zh-TW" sz="2800" smtClean="0"/>
              <a:t>(A)</a:t>
            </a:r>
            <a:r>
              <a:rPr lang="zh-TW" altLang="en-US" sz="2800" smtClean="0"/>
              <a:t>球殼鄰近＋</a:t>
            </a:r>
            <a:r>
              <a:rPr lang="en-US" altLang="zh-TW" sz="2800" smtClean="0"/>
              <a:t>q </a:t>
            </a:r>
            <a:r>
              <a:rPr lang="zh-TW" altLang="en-US" sz="2800" smtClean="0"/>
              <a:t>之一面會帶負電，球殼另一端則會帶正電</a:t>
            </a:r>
          </a:p>
          <a:p>
            <a:pPr marL="423863" indent="-423863">
              <a:spcBef>
                <a:spcPct val="0"/>
              </a:spcBef>
              <a:buFont typeface="Arial" charset="0"/>
              <a:buNone/>
            </a:pPr>
            <a:r>
              <a:rPr lang="en-US" altLang="zh-TW" sz="2800" smtClean="0"/>
              <a:t>(B)</a:t>
            </a:r>
            <a:r>
              <a:rPr lang="zh-TW" altLang="en-US" sz="2800" smtClean="0"/>
              <a:t>電荷＋</a:t>
            </a:r>
            <a:r>
              <a:rPr lang="en-US" altLang="zh-TW" sz="2800" smtClean="0"/>
              <a:t>Q </a:t>
            </a:r>
            <a:r>
              <a:rPr lang="zh-TW" altLang="en-US" sz="2800" smtClean="0"/>
              <a:t>會因受到＋</a:t>
            </a:r>
            <a:r>
              <a:rPr lang="en-US" altLang="zh-TW" sz="2800" smtClean="0"/>
              <a:t>q </a:t>
            </a:r>
            <a:r>
              <a:rPr lang="zh-TW" altLang="en-US" sz="2800" smtClean="0"/>
              <a:t>之排斥力而向左移</a:t>
            </a:r>
          </a:p>
          <a:p>
            <a:pPr marL="423863" indent="-423863">
              <a:lnSpc>
                <a:spcPct val="90000"/>
              </a:lnSpc>
              <a:buFont typeface="Arial" charset="0"/>
              <a:buNone/>
            </a:pPr>
            <a:r>
              <a:rPr lang="en-US" altLang="zh-TW" sz="2800" smtClean="0"/>
              <a:t>(C)</a:t>
            </a:r>
            <a:r>
              <a:rPr lang="zh-TW" altLang="en-US" sz="2800" smtClean="0"/>
              <a:t>球殼與＋</a:t>
            </a:r>
            <a:r>
              <a:rPr lang="en-US" altLang="zh-TW" sz="2800" smtClean="0"/>
              <a:t>q </a:t>
            </a:r>
            <a:r>
              <a:rPr lang="zh-TW" altLang="en-US" sz="2800" smtClean="0"/>
              <a:t>之間會產生吸引力</a:t>
            </a:r>
          </a:p>
          <a:p>
            <a:pPr marL="423863" indent="-423863">
              <a:lnSpc>
                <a:spcPct val="90000"/>
              </a:lnSpc>
              <a:buFont typeface="Arial" charset="0"/>
              <a:buNone/>
            </a:pPr>
            <a:r>
              <a:rPr lang="en-US" altLang="zh-TW" sz="2800" smtClean="0"/>
              <a:t>(D)</a:t>
            </a:r>
            <a:r>
              <a:rPr lang="zh-TW" altLang="en-US" sz="2800" smtClean="0"/>
              <a:t>球殼內部之電場因＋</a:t>
            </a:r>
            <a:r>
              <a:rPr lang="en-US" altLang="zh-TW" sz="2800" smtClean="0"/>
              <a:t>q </a:t>
            </a:r>
            <a:r>
              <a:rPr lang="zh-TW" altLang="en-US" sz="2800" smtClean="0"/>
              <a:t>之移近而改變</a:t>
            </a:r>
          </a:p>
          <a:p>
            <a:pPr marL="423863" indent="-423863">
              <a:lnSpc>
                <a:spcPct val="90000"/>
              </a:lnSpc>
              <a:buFont typeface="Arial" charset="0"/>
              <a:buNone/>
            </a:pPr>
            <a:r>
              <a:rPr lang="en-US" altLang="zh-TW" sz="2800" smtClean="0"/>
              <a:t>(E)</a:t>
            </a:r>
            <a:r>
              <a:rPr lang="zh-TW" altLang="en-US" sz="2800" smtClean="0"/>
              <a:t>將電荷＋</a:t>
            </a:r>
            <a:r>
              <a:rPr lang="en-US" altLang="zh-TW" sz="2800" smtClean="0"/>
              <a:t>q </a:t>
            </a:r>
            <a:r>
              <a:rPr lang="zh-TW" altLang="en-US" sz="2800" smtClean="0"/>
              <a:t>移近球殼時須施以外力對＋</a:t>
            </a:r>
            <a:r>
              <a:rPr lang="en-US" altLang="zh-TW" sz="2800" smtClean="0"/>
              <a:t>q </a:t>
            </a:r>
            <a:r>
              <a:rPr lang="zh-TW" altLang="en-US" sz="2800" smtClean="0"/>
              <a:t>作正功</a:t>
            </a:r>
          </a:p>
        </p:txBody>
      </p:sp>
      <p:pic>
        <p:nvPicPr>
          <p:cNvPr id="56324" name="Picture 4"/>
          <p:cNvPicPr>
            <a:picLocks noChangeAspect="1" noChangeArrowheads="1"/>
          </p:cNvPicPr>
          <p:nvPr/>
        </p:nvPicPr>
        <p:blipFill>
          <a:blip r:embed="rId2" cstate="print"/>
          <a:srcRect/>
          <a:stretch>
            <a:fillRect/>
          </a:stretch>
        </p:blipFill>
        <p:spPr bwMode="auto">
          <a:xfrm>
            <a:off x="6732588" y="1412875"/>
            <a:ext cx="1720850" cy="1704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5"/>
          <p:cNvSpPr txBox="1">
            <a:spLocks noChangeArrowheads="1"/>
          </p:cNvSpPr>
          <p:nvPr/>
        </p:nvSpPr>
        <p:spPr bwMode="auto">
          <a:xfrm>
            <a:off x="382588" y="1341438"/>
            <a:ext cx="2160587" cy="519112"/>
          </a:xfrm>
          <a:prstGeom prst="rect">
            <a:avLst/>
          </a:prstGeom>
          <a:noFill/>
          <a:ln w="9525">
            <a:noFill/>
            <a:miter lim="800000"/>
            <a:headEnd/>
            <a:tailEnd/>
          </a:ln>
        </p:spPr>
        <p:txBody>
          <a:bodyPr>
            <a:spAutoFit/>
          </a:bodyPr>
          <a:lstStyle/>
          <a:p>
            <a:pPr fontAlgn="base">
              <a:spcBef>
                <a:spcPct val="50000"/>
              </a:spcBef>
              <a:spcAft>
                <a:spcPct val="0"/>
              </a:spcAft>
            </a:pPr>
            <a:r>
              <a:rPr kumimoji="1" lang="zh-TW" altLang="en-US" sz="2800">
                <a:solidFill>
                  <a:srgbClr val="FF0000"/>
                </a:solidFill>
                <a:ea typeface="標楷體" pitchFamily="65" charset="-120"/>
              </a:rPr>
              <a:t>答：</a:t>
            </a:r>
            <a:r>
              <a:rPr kumimoji="1" lang="en-US" altLang="zh-TW" sz="2800">
                <a:solidFill>
                  <a:prstClr val="black"/>
                </a:solidFill>
                <a:ea typeface="標楷體" pitchFamily="65" charset="-120"/>
              </a:rPr>
              <a:t>(C)</a:t>
            </a:r>
          </a:p>
        </p:txBody>
      </p:sp>
      <p:sp>
        <p:nvSpPr>
          <p:cNvPr id="57347" name="Text Box 5"/>
          <p:cNvSpPr txBox="1">
            <a:spLocks noChangeArrowheads="1"/>
          </p:cNvSpPr>
          <p:nvPr/>
        </p:nvSpPr>
        <p:spPr bwMode="auto">
          <a:xfrm>
            <a:off x="395288" y="2046288"/>
            <a:ext cx="2160587" cy="519112"/>
          </a:xfrm>
          <a:prstGeom prst="rect">
            <a:avLst/>
          </a:prstGeom>
          <a:noFill/>
          <a:ln w="9525">
            <a:noFill/>
            <a:miter lim="800000"/>
            <a:headEnd/>
            <a:tailEnd/>
          </a:ln>
        </p:spPr>
        <p:txBody>
          <a:bodyPr>
            <a:spAutoFit/>
          </a:bodyPr>
          <a:lstStyle/>
          <a:p>
            <a:pPr fontAlgn="base">
              <a:spcBef>
                <a:spcPct val="50000"/>
              </a:spcBef>
              <a:spcAft>
                <a:spcPct val="0"/>
              </a:spcAft>
            </a:pPr>
            <a:r>
              <a:rPr kumimoji="1" lang="zh-TW" altLang="en-US" sz="2800">
                <a:solidFill>
                  <a:srgbClr val="FF0000"/>
                </a:solidFill>
                <a:ea typeface="標楷體" pitchFamily="65" charset="-120"/>
              </a:rPr>
              <a:t>解：</a:t>
            </a:r>
            <a:endParaRPr kumimoji="1" lang="en-US" altLang="zh-TW" sz="2800">
              <a:solidFill>
                <a:prstClr val="black"/>
              </a:solidFill>
              <a:ea typeface="標楷體" pitchFamily="65" charset="-120"/>
            </a:endParaRPr>
          </a:p>
        </p:txBody>
      </p:sp>
      <p:sp>
        <p:nvSpPr>
          <p:cNvPr id="57348" name="Rectangle 6"/>
          <p:cNvSpPr>
            <a:spLocks noChangeArrowheads="1"/>
          </p:cNvSpPr>
          <p:nvPr/>
        </p:nvSpPr>
        <p:spPr bwMode="auto">
          <a:xfrm>
            <a:off x="1116013" y="1989138"/>
            <a:ext cx="7405687" cy="2143125"/>
          </a:xfrm>
          <a:prstGeom prst="rect">
            <a:avLst/>
          </a:prstGeom>
          <a:noFill/>
          <a:ln w="9525" algn="ctr">
            <a:noFill/>
            <a:miter lim="800000"/>
            <a:headEnd/>
            <a:tailEnd/>
          </a:ln>
        </p:spPr>
        <p:txBody>
          <a:bodyPr wrap="none" anchor="ctr">
            <a:spAutoFit/>
          </a:bodyPr>
          <a:lstStyle/>
          <a:p>
            <a:pPr eaLnBrk="0" fontAlgn="base" hangingPunct="0">
              <a:lnSpc>
                <a:spcPct val="120000"/>
              </a:lnSpc>
              <a:spcBef>
                <a:spcPct val="0"/>
              </a:spcBef>
              <a:spcAft>
                <a:spcPct val="0"/>
              </a:spcAft>
            </a:pPr>
            <a:r>
              <a:rPr kumimoji="1" lang="en-US" altLang="zh-TW" sz="2800">
                <a:solidFill>
                  <a:prstClr val="black"/>
                </a:solidFill>
                <a:latin typeface="Times New Roman" pitchFamily="18" charset="0"/>
                <a:ea typeface="標楷體" pitchFamily="65" charset="-120"/>
                <a:cs typeface="Times New Roman" pitchFamily="18" charset="0"/>
              </a:rPr>
              <a:t>(A)</a:t>
            </a:r>
            <a:r>
              <a:rPr kumimoji="1" lang="zh-TW" altLang="en-US" sz="2800">
                <a:solidFill>
                  <a:prstClr val="black"/>
                </a:solidFill>
                <a:latin typeface="標楷體" pitchFamily="65" charset="-120"/>
                <a:ea typeface="標楷體" pitchFamily="65" charset="-120"/>
                <a:cs typeface="Times New Roman" pitchFamily="18" charset="0"/>
              </a:rPr>
              <a:t>另一端不帶電，因為接地故被導入地面。</a:t>
            </a:r>
            <a:endParaRPr kumimoji="1" lang="zh-TW" altLang="en-US" sz="900">
              <a:solidFill>
                <a:prstClr val="black"/>
              </a:solidFill>
              <a:ea typeface="標楷體" pitchFamily="65" charset="-120"/>
              <a:cs typeface="Times New Roman" pitchFamily="18" charset="0"/>
            </a:endParaRPr>
          </a:p>
          <a:p>
            <a:pPr eaLnBrk="0" fontAlgn="base" hangingPunct="0">
              <a:lnSpc>
                <a:spcPct val="120000"/>
              </a:lnSpc>
              <a:spcBef>
                <a:spcPct val="0"/>
              </a:spcBef>
              <a:spcAft>
                <a:spcPct val="0"/>
              </a:spcAft>
            </a:pPr>
            <a:r>
              <a:rPr kumimoji="1" lang="en-US" altLang="zh-TW" sz="2800">
                <a:solidFill>
                  <a:prstClr val="black"/>
                </a:solidFill>
                <a:latin typeface="Times New Roman" pitchFamily="18" charset="0"/>
                <a:ea typeface="標楷體" pitchFamily="65" charset="-120"/>
                <a:cs typeface="Times New Roman" pitchFamily="18" charset="0"/>
              </a:rPr>
              <a:t>(B)</a:t>
            </a:r>
            <a:r>
              <a:rPr kumimoji="1" lang="zh-TW" altLang="en-US" sz="2800">
                <a:solidFill>
                  <a:prstClr val="black"/>
                </a:solidFill>
                <a:latin typeface="標楷體" pitchFamily="65" charset="-120"/>
                <a:ea typeface="標楷體" pitchFamily="65" charset="-120"/>
                <a:cs typeface="Times New Roman" pitchFamily="18" charset="0"/>
              </a:rPr>
              <a:t>＋</a:t>
            </a:r>
            <a:r>
              <a:rPr kumimoji="1" lang="en-US" altLang="zh-TW" sz="2800">
                <a:solidFill>
                  <a:prstClr val="black"/>
                </a:solidFill>
                <a:latin typeface="Times New Roman" pitchFamily="18" charset="0"/>
                <a:ea typeface="標楷體" pitchFamily="65" charset="-120"/>
                <a:cs typeface="Times New Roman" pitchFamily="18" charset="0"/>
              </a:rPr>
              <a:t>Q </a:t>
            </a:r>
            <a:r>
              <a:rPr kumimoji="1" lang="zh-TW" altLang="en-US" sz="2800">
                <a:solidFill>
                  <a:prstClr val="black"/>
                </a:solidFill>
                <a:latin typeface="標楷體" pitchFamily="65" charset="-120"/>
                <a:ea typeface="標楷體" pitchFamily="65" charset="-120"/>
                <a:cs typeface="Times New Roman" pitchFamily="18" charset="0"/>
              </a:rPr>
              <a:t>不受電力作用，金屬球殼之屏蔽作用。</a:t>
            </a:r>
            <a:endParaRPr kumimoji="1" lang="zh-TW" altLang="en-US" sz="900">
              <a:solidFill>
                <a:prstClr val="black"/>
              </a:solidFill>
              <a:ea typeface="標楷體" pitchFamily="65" charset="-120"/>
              <a:cs typeface="Times New Roman" pitchFamily="18" charset="0"/>
            </a:endParaRPr>
          </a:p>
          <a:p>
            <a:pPr eaLnBrk="0" fontAlgn="base" hangingPunct="0">
              <a:lnSpc>
                <a:spcPct val="120000"/>
              </a:lnSpc>
              <a:spcBef>
                <a:spcPct val="0"/>
              </a:spcBef>
              <a:spcAft>
                <a:spcPct val="0"/>
              </a:spcAft>
            </a:pPr>
            <a:r>
              <a:rPr kumimoji="1" lang="en-US" altLang="zh-TW" sz="2800">
                <a:solidFill>
                  <a:prstClr val="black"/>
                </a:solidFill>
                <a:latin typeface="Times New Roman" pitchFamily="18" charset="0"/>
                <a:ea typeface="標楷體" pitchFamily="65" charset="-120"/>
                <a:cs typeface="Times New Roman" pitchFamily="18" charset="0"/>
              </a:rPr>
              <a:t>(D)</a:t>
            </a:r>
            <a:r>
              <a:rPr kumimoji="1" lang="zh-TW" altLang="en-US" sz="2800">
                <a:solidFill>
                  <a:prstClr val="black"/>
                </a:solidFill>
                <a:latin typeface="標楷體" pitchFamily="65" charset="-120"/>
                <a:ea typeface="標楷體" pitchFamily="65" charset="-120"/>
                <a:cs typeface="Times New Roman" pitchFamily="18" charset="0"/>
              </a:rPr>
              <a:t>內部電場等於零。</a:t>
            </a:r>
            <a:endParaRPr kumimoji="1" lang="zh-TW" altLang="en-US" sz="900">
              <a:solidFill>
                <a:prstClr val="black"/>
              </a:solidFill>
              <a:ea typeface="標楷體" pitchFamily="65" charset="-120"/>
              <a:cs typeface="Times New Roman" pitchFamily="18" charset="0"/>
            </a:endParaRPr>
          </a:p>
          <a:p>
            <a:pPr eaLnBrk="0" fontAlgn="base" hangingPunct="0">
              <a:lnSpc>
                <a:spcPct val="120000"/>
              </a:lnSpc>
              <a:spcBef>
                <a:spcPct val="0"/>
              </a:spcBef>
              <a:spcAft>
                <a:spcPct val="0"/>
              </a:spcAft>
            </a:pPr>
            <a:r>
              <a:rPr kumimoji="1" lang="en-US" altLang="zh-TW" sz="2800">
                <a:solidFill>
                  <a:prstClr val="black"/>
                </a:solidFill>
                <a:latin typeface="Times New Roman" pitchFamily="18" charset="0"/>
                <a:ea typeface="標楷體" pitchFamily="65" charset="-120"/>
                <a:cs typeface="Times New Roman" pitchFamily="18" charset="0"/>
              </a:rPr>
              <a:t>(E)</a:t>
            </a:r>
            <a:r>
              <a:rPr kumimoji="1" lang="zh-TW" altLang="en-US" sz="2800">
                <a:solidFill>
                  <a:prstClr val="black"/>
                </a:solidFill>
                <a:latin typeface="標楷體" pitchFamily="65" charset="-120"/>
                <a:ea typeface="標楷體" pitchFamily="65" charset="-120"/>
                <a:cs typeface="Times New Roman" pitchFamily="18" charset="0"/>
              </a:rPr>
              <a:t>不需外力，會因異性電荷自行相吸而靠近。</a:t>
            </a:r>
            <a:endParaRPr kumimoji="1" lang="zh-TW" altLang="en-US">
              <a:solidFill>
                <a:prstClr val="black"/>
              </a:solidFill>
              <a:ea typeface="標楷體" pitchFamily="65" charset="-12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Grp="1"/>
          </p:cNvSpPr>
          <p:nvPr>
            <p:ph type="title"/>
          </p:nvPr>
        </p:nvSpPr>
        <p:spPr/>
        <p:txBody>
          <a:bodyPr/>
          <a:lstStyle/>
          <a:p>
            <a:r>
              <a:rPr lang="zh-TW" altLang="en-US" smtClean="0"/>
              <a:t>三</a:t>
            </a:r>
            <a:r>
              <a:rPr lang="en-US" altLang="zh-TW" smtClean="0"/>
              <a:t>.	</a:t>
            </a:r>
            <a:r>
              <a:rPr lang="zh-TW" altLang="en-US" smtClean="0"/>
              <a:t>各種電場</a:t>
            </a:r>
          </a:p>
        </p:txBody>
      </p:sp>
      <p:sp>
        <p:nvSpPr>
          <p:cNvPr id="21510" name="Rectangle 3"/>
          <p:cNvSpPr>
            <a:spLocks noGrp="1"/>
          </p:cNvSpPr>
          <p:nvPr>
            <p:ph type="body" idx="1"/>
          </p:nvPr>
        </p:nvSpPr>
        <p:spPr>
          <a:xfrm>
            <a:off x="504825" y="2216150"/>
            <a:ext cx="8229600" cy="4525963"/>
          </a:xfrm>
        </p:spPr>
        <p:txBody>
          <a:bodyPr/>
          <a:lstStyle/>
          <a:p>
            <a:pPr marL="395288" indent="-395288">
              <a:buFont typeface="Arial" charset="0"/>
              <a:buNone/>
            </a:pPr>
            <a:r>
              <a:rPr lang="en-US" altLang="zh-TW" sz="2800" smtClean="0"/>
              <a:t>(1)</a:t>
            </a:r>
            <a:r>
              <a:rPr lang="zh-TW" altLang="en-US" sz="2800" smtClean="0"/>
              <a:t>面電荷密度</a:t>
            </a:r>
            <a:r>
              <a:rPr lang="en-US" altLang="en-US" sz="2800" smtClean="0"/>
              <a:t>σ</a:t>
            </a:r>
            <a:r>
              <a:rPr lang="en-US" altLang="zh-TW" sz="2400" smtClean="0"/>
              <a:t>(Q/A)</a:t>
            </a:r>
            <a:r>
              <a:rPr lang="zh-TW" altLang="en-US" sz="2800" smtClean="0"/>
              <a:t>之無限大帶電平板所建立之電場：  </a:t>
            </a:r>
            <a:r>
              <a:rPr lang="en-US" altLang="zh-TW" sz="2800" smtClean="0"/>
              <a:t>E</a:t>
            </a:r>
            <a:r>
              <a:rPr lang="zh-TW" altLang="en-US" sz="2800" smtClean="0"/>
              <a:t>＝</a:t>
            </a:r>
            <a:r>
              <a:rPr lang="en-US" altLang="zh-TW" sz="2800" smtClean="0"/>
              <a:t>2</a:t>
            </a:r>
            <a:r>
              <a:rPr lang="en-US" altLang="en-US" sz="2800" smtClean="0"/>
              <a:t>π</a:t>
            </a:r>
            <a:r>
              <a:rPr lang="en-US" altLang="zh-TW" sz="2800" smtClean="0"/>
              <a:t>k</a:t>
            </a:r>
            <a:r>
              <a:rPr lang="en-US" altLang="en-US" sz="2800" smtClean="0"/>
              <a:t>σ</a:t>
            </a:r>
            <a:endParaRPr lang="en-US" altLang="zh-TW" sz="2800" smtClean="0"/>
          </a:p>
          <a:p>
            <a:pPr marL="395288" indent="-395288">
              <a:buFont typeface="Arial" charset="0"/>
              <a:buNone/>
            </a:pPr>
            <a:r>
              <a:rPr lang="zh-TW" altLang="en-US" sz="2400" smtClean="0">
                <a:solidFill>
                  <a:srgbClr val="0070C0"/>
                </a:solidFill>
              </a:rPr>
              <a:t>註：帶電大薄平板附近為一均勻電場（</a:t>
            </a:r>
            <a:r>
              <a:rPr lang="en-US" altLang="zh-TW" sz="2400" smtClean="0">
                <a:solidFill>
                  <a:srgbClr val="0070C0"/>
                </a:solidFill>
              </a:rPr>
              <a:t>     </a:t>
            </a:r>
            <a:r>
              <a:rPr lang="zh-TW" altLang="en-US" sz="2400" smtClean="0">
                <a:solidFill>
                  <a:srgbClr val="0070C0"/>
                </a:solidFill>
              </a:rPr>
              <a:t>不隨位置而變）。</a:t>
            </a:r>
          </a:p>
          <a:p>
            <a:pPr marL="395288" indent="-395288">
              <a:buFont typeface="Arial" charset="0"/>
              <a:buNone/>
            </a:pPr>
            <a:r>
              <a:rPr lang="en-US" altLang="zh-TW" sz="2800" smtClean="0"/>
              <a:t>(2)</a:t>
            </a:r>
            <a:r>
              <a:rPr lang="zh-TW" altLang="en-US" sz="2800" smtClean="0"/>
              <a:t>面電荷密度</a:t>
            </a:r>
            <a:r>
              <a:rPr lang="en-US" altLang="en-US" sz="2800" smtClean="0"/>
              <a:t>σ</a:t>
            </a:r>
            <a:r>
              <a:rPr lang="zh-TW" altLang="en-US" sz="2800" smtClean="0"/>
              <a:t>之兩無限大帶等量異性電之平板所建立之電場：</a:t>
            </a:r>
          </a:p>
          <a:p>
            <a:pPr marL="395288" indent="-395288">
              <a:buFont typeface="Arial" charset="0"/>
              <a:buNone/>
            </a:pPr>
            <a:r>
              <a:rPr lang="zh-TW" altLang="en-US" sz="2800" smtClean="0"/>
              <a:t>      ①兩板間：</a:t>
            </a:r>
          </a:p>
          <a:p>
            <a:pPr marL="395288" indent="-395288">
              <a:buFont typeface="Arial" charset="0"/>
              <a:buNone/>
            </a:pPr>
            <a:r>
              <a:rPr lang="zh-TW" altLang="en-US" sz="2800" smtClean="0"/>
              <a:t>      ②兩板外：</a:t>
            </a:r>
          </a:p>
        </p:txBody>
      </p:sp>
      <p:graphicFrame>
        <p:nvGraphicFramePr>
          <p:cNvPr id="21506" name="Object 5"/>
          <p:cNvGraphicFramePr>
            <a:graphicFrameLocks noChangeAspect="1"/>
          </p:cNvGraphicFramePr>
          <p:nvPr/>
        </p:nvGraphicFramePr>
        <p:xfrm>
          <a:off x="2771775" y="4508500"/>
          <a:ext cx="3109913" cy="584200"/>
        </p:xfrm>
        <a:graphic>
          <a:graphicData uri="http://schemas.openxmlformats.org/presentationml/2006/ole">
            <p:oleObj spid="_x0000_s35842" name="方程式" r:id="rId3" imgW="1218960" imgH="228600" progId="Equation.3">
              <p:embed/>
            </p:oleObj>
          </a:graphicData>
        </a:graphic>
      </p:graphicFrame>
      <p:graphicFrame>
        <p:nvGraphicFramePr>
          <p:cNvPr id="21507" name="Object 9"/>
          <p:cNvGraphicFramePr>
            <a:graphicFrameLocks noChangeAspect="1"/>
          </p:cNvGraphicFramePr>
          <p:nvPr/>
        </p:nvGraphicFramePr>
        <p:xfrm>
          <a:off x="2771775" y="5084763"/>
          <a:ext cx="2462213" cy="584200"/>
        </p:xfrm>
        <a:graphic>
          <a:graphicData uri="http://schemas.openxmlformats.org/presentationml/2006/ole">
            <p:oleObj spid="_x0000_s35843" name="方程式" r:id="rId4" imgW="965160" imgH="228600" progId="Equation.3">
              <p:embed/>
            </p:oleObj>
          </a:graphicData>
        </a:graphic>
      </p:graphicFrame>
      <p:sp>
        <p:nvSpPr>
          <p:cNvPr id="21511" name="Rectangle 11"/>
          <p:cNvSpPr>
            <a:spLocks noChangeArrowheads="1"/>
          </p:cNvSpPr>
          <p:nvPr/>
        </p:nvSpPr>
        <p:spPr bwMode="auto">
          <a:xfrm>
            <a:off x="36513" y="3281363"/>
            <a:ext cx="9144000" cy="0"/>
          </a:xfrm>
          <a:prstGeom prst="rect">
            <a:avLst/>
          </a:prstGeom>
          <a:noFill/>
          <a:ln w="9525" algn="ctr">
            <a:noFill/>
            <a:miter lim="800000"/>
            <a:headEnd/>
            <a:tailEnd/>
          </a:ln>
        </p:spPr>
        <p:txBody>
          <a:bodyPr wrap="none" anchor="ctr">
            <a:spAutoFit/>
          </a:bodyPr>
          <a:lstStyle/>
          <a:p>
            <a:pPr eaLnBrk="0" fontAlgn="base" hangingPunct="0">
              <a:spcBef>
                <a:spcPct val="20000"/>
              </a:spcBef>
              <a:spcAft>
                <a:spcPct val="0"/>
              </a:spcAft>
              <a:buFont typeface="Arial" charset="0"/>
              <a:buNone/>
            </a:pPr>
            <a:endParaRPr lang="zh-TW" altLang="en-US" sz="2800">
              <a:solidFill>
                <a:prstClr val="black"/>
              </a:solidFill>
              <a:ea typeface="標楷體" pitchFamily="65" charset="-120"/>
            </a:endParaRPr>
          </a:p>
        </p:txBody>
      </p:sp>
      <p:graphicFrame>
        <p:nvGraphicFramePr>
          <p:cNvPr id="21508" name="Object 10"/>
          <p:cNvGraphicFramePr>
            <a:graphicFrameLocks noChangeAspect="1"/>
          </p:cNvGraphicFramePr>
          <p:nvPr/>
        </p:nvGraphicFramePr>
        <p:xfrm>
          <a:off x="5795963" y="3213100"/>
          <a:ext cx="266700" cy="333375"/>
        </p:xfrm>
        <a:graphic>
          <a:graphicData uri="http://schemas.openxmlformats.org/presentationml/2006/ole">
            <p:oleObj spid="_x0000_s35844" name="Equation" r:id="rId5" imgW="266400" imgH="330120" progId="Equation.DSMT4">
              <p:embed/>
            </p:oleObj>
          </a:graphicData>
        </a:graphic>
      </p:graphicFrame>
      <p:sp>
        <p:nvSpPr>
          <p:cNvPr id="21512" name="Rectangle 13"/>
          <p:cNvSpPr>
            <a:spLocks noChangeArrowheads="1"/>
          </p:cNvSpPr>
          <p:nvPr/>
        </p:nvSpPr>
        <p:spPr bwMode="auto">
          <a:xfrm>
            <a:off x="179388" y="1628775"/>
            <a:ext cx="2314575" cy="519113"/>
          </a:xfrm>
          <a:prstGeom prst="rect">
            <a:avLst/>
          </a:prstGeom>
          <a:noFill/>
          <a:ln w="9525" algn="ctr">
            <a:noFill/>
            <a:miter lim="800000"/>
            <a:headEnd/>
            <a:tailEnd/>
          </a:ln>
        </p:spPr>
        <p:txBody>
          <a:bodyPr wrap="none" anchor="ctr">
            <a:spAutoFit/>
          </a:bodyPr>
          <a:lstStyle/>
          <a:p>
            <a:pPr marL="395288" indent="-395288" eaLnBrk="0" fontAlgn="base" hangingPunct="0">
              <a:spcBef>
                <a:spcPct val="20000"/>
              </a:spcBef>
              <a:spcAft>
                <a:spcPct val="0"/>
              </a:spcAft>
            </a:pPr>
            <a:r>
              <a:rPr lang="en-US" altLang="zh-TW" sz="2800">
                <a:solidFill>
                  <a:prstClr val="black"/>
                </a:solidFill>
                <a:ea typeface="標楷體" pitchFamily="65" charset="-120"/>
              </a:rPr>
              <a:t>4. </a:t>
            </a:r>
            <a:r>
              <a:rPr lang="zh-TW" altLang="en-US" sz="2800">
                <a:solidFill>
                  <a:prstClr val="black"/>
                </a:solidFill>
                <a:ea typeface="標楷體" pitchFamily="65" charset="-120"/>
              </a:rPr>
              <a:t>均勻電場：</a:t>
            </a:r>
            <a:endParaRPr kumimoji="1" lang="zh-TW" altLang="en-US">
              <a:solidFill>
                <a:prstClr val="black"/>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0"/>
          <p:cNvPicPr>
            <a:picLocks noChangeAspect="1" noChangeArrowheads="1"/>
          </p:cNvPicPr>
          <p:nvPr/>
        </p:nvPicPr>
        <p:blipFill>
          <a:blip r:embed="rId2" cstate="print"/>
          <a:srcRect/>
          <a:stretch>
            <a:fillRect/>
          </a:stretch>
        </p:blipFill>
        <p:spPr bwMode="auto">
          <a:xfrm>
            <a:off x="279400" y="2206625"/>
            <a:ext cx="8580438" cy="2700338"/>
          </a:xfrm>
          <a:prstGeom prst="rect">
            <a:avLst/>
          </a:prstGeom>
          <a:noFill/>
          <a:ln w="9525" algn="ctr">
            <a:noFill/>
            <a:miter lim="800000"/>
            <a:headEnd/>
            <a:tailEnd/>
          </a:ln>
        </p:spPr>
      </p:pic>
      <p:sp>
        <p:nvSpPr>
          <p:cNvPr id="60419" name="Rectangle 2"/>
          <p:cNvSpPr>
            <a:spLocks/>
          </p:cNvSpPr>
          <p:nvPr/>
        </p:nvSpPr>
        <p:spPr bwMode="auto">
          <a:xfrm>
            <a:off x="468313" y="260350"/>
            <a:ext cx="8229600" cy="1143000"/>
          </a:xfrm>
          <a:prstGeom prst="rect">
            <a:avLst/>
          </a:prstGeom>
          <a:noFill/>
          <a:ln w="9525">
            <a:noFill/>
            <a:miter lim="800000"/>
            <a:headEnd/>
            <a:tailEnd/>
          </a:ln>
        </p:spPr>
        <p:txBody>
          <a:bodyPr anchor="ctr"/>
          <a:lstStyle/>
          <a:p>
            <a:pPr algn="ctr" eaLnBrk="0" fontAlgn="base" hangingPunct="0">
              <a:spcBef>
                <a:spcPct val="0"/>
              </a:spcBef>
              <a:spcAft>
                <a:spcPct val="0"/>
              </a:spcAft>
            </a:pPr>
            <a:r>
              <a:rPr lang="zh-TW" altLang="en-US" sz="4400" b="1">
                <a:solidFill>
                  <a:srgbClr val="8B00BC"/>
                </a:solidFill>
                <a:ea typeface="標楷體" pitchFamily="65" charset="-120"/>
              </a:rPr>
              <a:t>三</a:t>
            </a:r>
            <a:r>
              <a:rPr lang="en-US" altLang="zh-TW" sz="4400" b="1">
                <a:solidFill>
                  <a:srgbClr val="8B00BC"/>
                </a:solidFill>
                <a:ea typeface="標楷體" pitchFamily="65" charset="-120"/>
              </a:rPr>
              <a:t>.	</a:t>
            </a:r>
            <a:r>
              <a:rPr lang="zh-TW" altLang="en-US" sz="4400" b="1">
                <a:solidFill>
                  <a:srgbClr val="8B00BC"/>
                </a:solidFill>
                <a:ea typeface="標楷體" pitchFamily="65" charset="-120"/>
              </a:rPr>
              <a:t>各種電場</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標題 1"/>
          <p:cNvSpPr>
            <a:spLocks noGrp="1"/>
          </p:cNvSpPr>
          <p:nvPr>
            <p:ph type="title" idx="4294967295"/>
          </p:nvPr>
        </p:nvSpPr>
        <p:spPr/>
        <p:txBody>
          <a:bodyPr/>
          <a:lstStyle/>
          <a:p>
            <a:r>
              <a:rPr lang="zh-TW" altLang="en-US"/>
              <a:t>帶電質點在均勻電場中的運動</a:t>
            </a:r>
          </a:p>
        </p:txBody>
      </p:sp>
      <p:graphicFrame>
        <p:nvGraphicFramePr>
          <p:cNvPr id="113667" name="內容版面配置區 3"/>
          <p:cNvGraphicFramePr>
            <a:graphicFrameLocks noGrp="1" noChangeAspect="1"/>
          </p:cNvGraphicFramePr>
          <p:nvPr>
            <p:ph idx="4294967295"/>
          </p:nvPr>
        </p:nvGraphicFramePr>
        <p:xfrm>
          <a:off x="685800" y="1981200"/>
          <a:ext cx="7793038" cy="2454275"/>
        </p:xfrm>
        <a:graphic>
          <a:graphicData uri="http://schemas.openxmlformats.org/presentationml/2006/ole">
            <p:oleObj spid="_x0000_s37890" name="文件" r:id="rId4" imgW="3199649" imgH="1008351" progId="Word.Document.8">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內容版面配置區 2"/>
          <p:cNvSpPr>
            <a:spLocks noGrp="1"/>
          </p:cNvSpPr>
          <p:nvPr>
            <p:ph idx="4294967295"/>
          </p:nvPr>
        </p:nvSpPr>
        <p:spPr>
          <a:xfrm>
            <a:off x="5257800" y="609600"/>
            <a:ext cx="3276600" cy="5516563"/>
          </a:xfrm>
        </p:spPr>
        <p:txBody>
          <a:bodyPr/>
          <a:lstStyle/>
          <a:p>
            <a:r>
              <a:rPr lang="zh-TW" altLang="zh-TW"/>
              <a:t>帶正電粒子在平行電板中之均勻電場內，受到固定力作用，加速往負電板移動﹔帶</a:t>
            </a:r>
            <a:r>
              <a:rPr lang="zh-TW" altLang="zh-TW">
                <a:solidFill>
                  <a:srgbClr val="FF0000"/>
                </a:solidFill>
              </a:rPr>
              <a:t>負電粒子則會加速往正電板移動</a:t>
            </a:r>
            <a:r>
              <a:rPr lang="zh-TW" altLang="en-US"/>
              <a:t>。</a:t>
            </a:r>
          </a:p>
        </p:txBody>
      </p:sp>
      <p:pic>
        <p:nvPicPr>
          <p:cNvPr id="115715" name="Picture 2" descr="圖6-15"/>
          <p:cNvPicPr>
            <a:picLocks noChangeAspect="1" noChangeArrowheads="1"/>
          </p:cNvPicPr>
          <p:nvPr/>
        </p:nvPicPr>
        <p:blipFill>
          <a:blip r:embed="rId3" cstate="print"/>
          <a:srcRect/>
          <a:stretch>
            <a:fillRect/>
          </a:stretch>
        </p:blipFill>
        <p:spPr bwMode="auto">
          <a:xfrm>
            <a:off x="381000" y="661988"/>
            <a:ext cx="4800600" cy="5662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762" name="內容版面配置區 3"/>
          <p:cNvGraphicFramePr>
            <a:graphicFrameLocks noGrp="1" noChangeAspect="1"/>
          </p:cNvGraphicFramePr>
          <p:nvPr>
            <p:ph idx="4294967295"/>
          </p:nvPr>
        </p:nvGraphicFramePr>
        <p:xfrm>
          <a:off x="592138" y="644525"/>
          <a:ext cx="7958137" cy="6442075"/>
        </p:xfrm>
        <a:graphic>
          <a:graphicData uri="http://schemas.openxmlformats.org/presentationml/2006/ole">
            <p:oleObj spid="_x0000_s38914" name="文件" r:id="rId4" imgW="3377068" imgH="2747758" progId="Word.Document.8">
              <p:embed/>
            </p:oleObj>
          </a:graphicData>
        </a:graphic>
      </p:graphicFrame>
      <p:pic>
        <p:nvPicPr>
          <p:cNvPr id="117763" name="Picture 2"/>
          <p:cNvPicPr>
            <a:picLocks noChangeAspect="1" noChangeArrowheads="1"/>
          </p:cNvPicPr>
          <p:nvPr/>
        </p:nvPicPr>
        <p:blipFill>
          <a:blip r:embed="rId5" cstate="print"/>
          <a:srcRect/>
          <a:stretch>
            <a:fillRect/>
          </a:stretch>
        </p:blipFill>
        <p:spPr bwMode="auto">
          <a:xfrm>
            <a:off x="5562600" y="2319338"/>
            <a:ext cx="1333500" cy="9572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標題 1"/>
          <p:cNvSpPr>
            <a:spLocks noGrp="1"/>
          </p:cNvSpPr>
          <p:nvPr>
            <p:ph type="title" idx="4294967295"/>
          </p:nvPr>
        </p:nvSpPr>
        <p:spPr/>
        <p:txBody>
          <a:bodyPr/>
          <a:lstStyle/>
          <a:p>
            <a:endParaRPr lang="zh-TW" altLang="en-US"/>
          </a:p>
        </p:txBody>
      </p:sp>
      <p:sp>
        <p:nvSpPr>
          <p:cNvPr id="119811" name="內容版面配置區 2"/>
          <p:cNvSpPr>
            <a:spLocks noGrp="1"/>
          </p:cNvSpPr>
          <p:nvPr>
            <p:ph idx="4294967295"/>
          </p:nvPr>
        </p:nvSpPr>
        <p:spPr>
          <a:xfrm>
            <a:off x="457200" y="3810000"/>
            <a:ext cx="8229600" cy="2316163"/>
          </a:xfrm>
        </p:spPr>
        <p:txBody>
          <a:bodyPr/>
          <a:lstStyle/>
          <a:p>
            <a:r>
              <a:rPr lang="zh-TW" altLang="zh-TW"/>
              <a:t>電子水平進入垂直向上的均勻電場，受到向下的靜電力作用後，路徑彎曲</a:t>
            </a:r>
            <a:r>
              <a:rPr lang="en-US" altLang="zh-TW"/>
              <a:t>.</a:t>
            </a:r>
            <a:r>
              <a:rPr lang="zh-TW" altLang="zh-TW"/>
              <a:t>因電子所受重力遠小於靜電力，故重力可忽略不計</a:t>
            </a:r>
            <a:r>
              <a:rPr lang="zh-TW" altLang="en-US"/>
              <a:t>。</a:t>
            </a:r>
          </a:p>
        </p:txBody>
      </p:sp>
      <p:pic>
        <p:nvPicPr>
          <p:cNvPr id="119812" name="Picture 2" descr="圖6-16"/>
          <p:cNvPicPr>
            <a:picLocks noChangeAspect="1" noChangeArrowheads="1"/>
          </p:cNvPicPr>
          <p:nvPr/>
        </p:nvPicPr>
        <p:blipFill>
          <a:blip r:embed="rId3" cstate="print"/>
          <a:srcRect/>
          <a:stretch>
            <a:fillRect/>
          </a:stretch>
        </p:blipFill>
        <p:spPr bwMode="auto">
          <a:xfrm>
            <a:off x="381000" y="1066800"/>
            <a:ext cx="8421688"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標題 1"/>
          <p:cNvSpPr>
            <a:spLocks noGrp="1"/>
          </p:cNvSpPr>
          <p:nvPr>
            <p:ph type="title" idx="4294967295"/>
          </p:nvPr>
        </p:nvSpPr>
        <p:spPr/>
        <p:txBody>
          <a:bodyPr/>
          <a:lstStyle/>
          <a:p>
            <a:endParaRPr lang="zh-TW" altLang="en-US"/>
          </a:p>
        </p:txBody>
      </p:sp>
      <p:sp>
        <p:nvSpPr>
          <p:cNvPr id="121859" name="內容版面配置區 2"/>
          <p:cNvSpPr>
            <a:spLocks noGrp="1"/>
          </p:cNvSpPr>
          <p:nvPr>
            <p:ph idx="4294967295"/>
          </p:nvPr>
        </p:nvSpPr>
        <p:spPr>
          <a:xfrm>
            <a:off x="457200" y="5181600"/>
            <a:ext cx="8229600" cy="868363"/>
          </a:xfrm>
        </p:spPr>
        <p:txBody>
          <a:bodyPr/>
          <a:lstStyle/>
          <a:p>
            <a:r>
              <a:rPr lang="zh-TW" altLang="zh-TW" sz="2800"/>
              <a:t>示波器內部結構示意圖：電子自左端射出，分別進入水平排列及垂直排列的平行電板，而可上下及左右移動，最後抵達到螢幕的特定位置上</a:t>
            </a:r>
            <a:r>
              <a:rPr lang="zh-TW" altLang="en-US" sz="2800"/>
              <a:t>。</a:t>
            </a:r>
          </a:p>
        </p:txBody>
      </p:sp>
      <p:pic>
        <p:nvPicPr>
          <p:cNvPr id="38916" name="Picture 2" descr="圖6-17"/>
          <p:cNvPicPr>
            <a:picLocks noChangeAspect="1" noChangeArrowheads="1"/>
          </p:cNvPicPr>
          <p:nvPr/>
        </p:nvPicPr>
        <p:blipFill>
          <a:blip r:embed="rId3" cstate="print"/>
          <a:srcRect/>
          <a:stretch>
            <a:fillRect/>
          </a:stretch>
        </p:blipFill>
        <p:spPr bwMode="auto">
          <a:xfrm>
            <a:off x="457200" y="228600"/>
            <a:ext cx="8378825" cy="4953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916"/>
                                        </p:tgtEl>
                                        <p:attrNameLst>
                                          <p:attrName>style.visibility</p:attrName>
                                        </p:attrNameLst>
                                      </p:cBhvr>
                                      <p:to>
                                        <p:strVal val="visible"/>
                                      </p:to>
                                    </p:set>
                                    <p:anim calcmode="lin" valueType="num">
                                      <p:cBhvr additive="base">
                                        <p:cTn id="7" dur="500" fill="hold"/>
                                        <p:tgtEl>
                                          <p:spTgt spid="38916"/>
                                        </p:tgtEl>
                                        <p:attrNameLst>
                                          <p:attrName>ppt_x</p:attrName>
                                        </p:attrNameLst>
                                      </p:cBhvr>
                                      <p:tavLst>
                                        <p:tav tm="0">
                                          <p:val>
                                            <p:strVal val="#ppt_x"/>
                                          </p:val>
                                        </p:tav>
                                        <p:tav tm="100000">
                                          <p:val>
                                            <p:strVal val="#ppt_x"/>
                                          </p:val>
                                        </p:tav>
                                      </p:tavLst>
                                    </p:anim>
                                    <p:anim calcmode="lin" valueType="num">
                                      <p:cBhvr additive="base">
                                        <p:cTn id="8" dur="500" fill="hold"/>
                                        <p:tgtEl>
                                          <p:spTgt spid="389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標題 1"/>
          <p:cNvSpPr>
            <a:spLocks noGrp="1"/>
          </p:cNvSpPr>
          <p:nvPr>
            <p:ph type="title" idx="4294967295"/>
          </p:nvPr>
        </p:nvSpPr>
        <p:spPr/>
        <p:txBody>
          <a:bodyPr/>
          <a:lstStyle/>
          <a:p>
            <a:endParaRPr lang="zh-TW" altLang="en-US"/>
          </a:p>
        </p:txBody>
      </p:sp>
      <p:sp>
        <p:nvSpPr>
          <p:cNvPr id="123907" name="內容版面配置區 2"/>
          <p:cNvSpPr>
            <a:spLocks noGrp="1"/>
          </p:cNvSpPr>
          <p:nvPr>
            <p:ph idx="4294967295"/>
          </p:nvPr>
        </p:nvSpPr>
        <p:spPr>
          <a:xfrm>
            <a:off x="457200" y="5586413"/>
            <a:ext cx="8229600" cy="1042987"/>
          </a:xfrm>
        </p:spPr>
        <p:txBody>
          <a:bodyPr/>
          <a:lstStyle/>
          <a:p>
            <a:r>
              <a:rPr lang="zh-TW" altLang="zh-TW" sz="2800"/>
              <a:t>噴墨式印表機內，帶電的墨汁液滴受到平行電板的作用而彎折</a:t>
            </a:r>
            <a:r>
              <a:rPr lang="zh-TW" altLang="en-US" sz="2800"/>
              <a:t>。</a:t>
            </a:r>
          </a:p>
        </p:txBody>
      </p:sp>
      <p:pic>
        <p:nvPicPr>
          <p:cNvPr id="39940" name="Picture 2" descr="圖6-18"/>
          <p:cNvPicPr>
            <a:picLocks noChangeAspect="1" noChangeArrowheads="1"/>
          </p:cNvPicPr>
          <p:nvPr/>
        </p:nvPicPr>
        <p:blipFill>
          <a:blip r:embed="rId3" cstate="print"/>
          <a:srcRect/>
          <a:stretch>
            <a:fillRect/>
          </a:stretch>
        </p:blipFill>
        <p:spPr bwMode="auto">
          <a:xfrm>
            <a:off x="609600" y="142875"/>
            <a:ext cx="8077200" cy="54435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wheel(1)">
                                      <p:cBhvr>
                                        <p:cTn id="7" dur="2000"/>
                                        <p:tgtEl>
                                          <p:spTgt spid="3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p:nvPr>
        </p:nvSpPr>
        <p:spPr/>
        <p:txBody>
          <a:bodyPr/>
          <a:lstStyle/>
          <a:p>
            <a:r>
              <a:rPr lang="zh-TW" altLang="en-US" smtClean="0"/>
              <a:t>四</a:t>
            </a:r>
            <a:r>
              <a:rPr lang="en-US" altLang="zh-TW" smtClean="0"/>
              <a:t>.	</a:t>
            </a:r>
            <a:r>
              <a:rPr lang="zh-TW" altLang="en-US" smtClean="0"/>
              <a:t>電力線</a:t>
            </a:r>
          </a:p>
        </p:txBody>
      </p:sp>
      <p:sp>
        <p:nvSpPr>
          <p:cNvPr id="69635" name="Rectangle 3"/>
          <p:cNvSpPr>
            <a:spLocks noGrp="1"/>
          </p:cNvSpPr>
          <p:nvPr>
            <p:ph type="body" idx="1"/>
          </p:nvPr>
        </p:nvSpPr>
        <p:spPr>
          <a:xfrm>
            <a:off x="107950" y="1423988"/>
            <a:ext cx="8785225" cy="2005012"/>
          </a:xfrm>
        </p:spPr>
        <p:txBody>
          <a:bodyPr/>
          <a:lstStyle/>
          <a:p>
            <a:pPr marL="395288" indent="-395288">
              <a:buFont typeface="Arial" charset="0"/>
              <a:buNone/>
            </a:pPr>
            <a:r>
              <a:rPr lang="zh-TW" altLang="en-US" sz="2800" smtClean="0"/>
              <a:t>電力線： </a:t>
            </a:r>
            <a:r>
              <a:rPr lang="zh-TW" altLang="en-US" sz="2800" u="sng" smtClean="0"/>
              <a:t>　正　</a:t>
            </a:r>
            <a:r>
              <a:rPr lang="zh-TW" altLang="en-US" sz="2800" smtClean="0"/>
              <a:t>電荷在電場中受</a:t>
            </a:r>
            <a:r>
              <a:rPr lang="zh-TW" altLang="en-US" sz="2800" smtClean="0">
                <a:solidFill>
                  <a:srgbClr val="0070C0"/>
                </a:solidFill>
              </a:rPr>
              <a:t>電力</a:t>
            </a:r>
            <a:r>
              <a:rPr lang="zh-TW" altLang="en-US" sz="2800" smtClean="0"/>
              <a:t>之作用線，即空</a:t>
            </a:r>
          </a:p>
          <a:p>
            <a:pPr marL="395288" indent="-395288">
              <a:spcBef>
                <a:spcPct val="0"/>
              </a:spcBef>
              <a:buFont typeface="Arial" charset="0"/>
              <a:buNone/>
            </a:pPr>
            <a:r>
              <a:rPr lang="zh-TW" altLang="en-US" sz="2800" smtClean="0"/>
              <a:t>間中相鄰各點沿電場方向的連線。這是</a:t>
            </a:r>
            <a:r>
              <a:rPr lang="zh-TW" altLang="en-US" sz="2800" u="sng" smtClean="0"/>
              <a:t>法拉第</a:t>
            </a:r>
            <a:r>
              <a:rPr lang="zh-TW" altLang="en-US" sz="2800" smtClean="0"/>
              <a:t>所提出之</a:t>
            </a:r>
          </a:p>
          <a:p>
            <a:pPr marL="395288" indent="-395288">
              <a:spcBef>
                <a:spcPct val="0"/>
              </a:spcBef>
              <a:buFont typeface="Arial" charset="0"/>
              <a:buNone/>
            </a:pPr>
            <a:r>
              <a:rPr lang="zh-TW" altLang="en-US" sz="2800" smtClean="0"/>
              <a:t>想像概念。</a:t>
            </a:r>
          </a:p>
          <a:p>
            <a:pPr marL="395288" indent="-395288">
              <a:buFont typeface="Arial" charset="0"/>
              <a:buNone/>
            </a:pPr>
            <a:r>
              <a:rPr lang="en-US" altLang="zh-TW" sz="2800" smtClean="0"/>
              <a:t>1. </a:t>
            </a:r>
            <a:r>
              <a:rPr lang="zh-TW" altLang="en-US" sz="2800" smtClean="0"/>
              <a:t>電力線的性質：</a:t>
            </a:r>
          </a:p>
        </p:txBody>
      </p:sp>
      <p:sp>
        <p:nvSpPr>
          <p:cNvPr id="211972" name="Text Box 4"/>
          <p:cNvSpPr txBox="1">
            <a:spLocks noChangeArrowheads="1"/>
          </p:cNvSpPr>
          <p:nvPr/>
        </p:nvSpPr>
        <p:spPr bwMode="auto">
          <a:xfrm>
            <a:off x="1836738" y="1484313"/>
            <a:ext cx="792162" cy="336550"/>
          </a:xfrm>
          <a:prstGeom prst="rect">
            <a:avLst/>
          </a:prstGeom>
          <a:solidFill>
            <a:schemeClr val="bg1"/>
          </a:solidFill>
          <a:ln w="9525">
            <a:noFill/>
            <a:miter lim="800000"/>
            <a:headEnd/>
            <a:tailEnd/>
          </a:ln>
        </p:spPr>
        <p:txBody>
          <a:bodyPr>
            <a:spAutoFit/>
          </a:bodyPr>
          <a:lstStyle/>
          <a:p>
            <a:pPr fontAlgn="base">
              <a:spcBef>
                <a:spcPct val="50000"/>
              </a:spcBef>
              <a:spcAft>
                <a:spcPct val="0"/>
              </a:spcAft>
            </a:pPr>
            <a:endParaRPr kumimoji="1" lang="zh-TW" altLang="en-US" sz="1600">
              <a:solidFill>
                <a:prstClr val="black"/>
              </a:solidFill>
            </a:endParaRPr>
          </a:p>
        </p:txBody>
      </p:sp>
      <p:sp>
        <p:nvSpPr>
          <p:cNvPr id="69637" name="Rectangle 8"/>
          <p:cNvSpPr>
            <a:spLocks noChangeArrowheads="1"/>
          </p:cNvSpPr>
          <p:nvPr/>
        </p:nvSpPr>
        <p:spPr bwMode="auto">
          <a:xfrm>
            <a:off x="431800" y="3419475"/>
            <a:ext cx="8964613" cy="946150"/>
          </a:xfrm>
          <a:prstGeom prst="rect">
            <a:avLst/>
          </a:prstGeom>
          <a:noFill/>
          <a:ln w="9525" algn="ctr">
            <a:noFill/>
            <a:miter lim="800000"/>
            <a:headEnd/>
            <a:tailEnd/>
          </a:ln>
        </p:spPr>
        <p:txBody>
          <a:bodyPr anchor="ctr">
            <a:spAutoFit/>
          </a:bodyPr>
          <a:lstStyle/>
          <a:p>
            <a:pPr marL="395288" indent="-395288" eaLnBrk="0" fontAlgn="base" hangingPunct="0">
              <a:spcBef>
                <a:spcPct val="20000"/>
              </a:spcBef>
              <a:spcAft>
                <a:spcPct val="0"/>
              </a:spcAft>
            </a:pPr>
            <a:r>
              <a:rPr lang="en-US" altLang="zh-TW" sz="2800">
                <a:solidFill>
                  <a:prstClr val="black"/>
                </a:solidFill>
                <a:ea typeface="標楷體" pitchFamily="65" charset="-120"/>
              </a:rPr>
              <a:t>(1)</a:t>
            </a:r>
            <a:r>
              <a:rPr lang="zh-TW" altLang="en-US" sz="2800">
                <a:solidFill>
                  <a:prstClr val="black"/>
                </a:solidFill>
                <a:ea typeface="標楷體" pitchFamily="65" charset="-120"/>
              </a:rPr>
              <a:t>靜電荷的電力線始於正電荷而終於負電荷，</a:t>
            </a:r>
            <a:r>
              <a:rPr lang="zh-TW" altLang="en-US" sz="2800" u="sng">
                <a:solidFill>
                  <a:prstClr val="black"/>
                </a:solidFill>
                <a:ea typeface="標楷體" pitchFamily="65" charset="-120"/>
              </a:rPr>
              <a:t>　非　</a:t>
            </a:r>
            <a:r>
              <a:rPr lang="zh-TW" altLang="en-US" sz="2800">
                <a:solidFill>
                  <a:prstClr val="black"/>
                </a:solidFill>
                <a:ea typeface="標楷體" pitchFamily="65" charset="-120"/>
              </a:rPr>
              <a:t>封閉曲線。</a:t>
            </a:r>
            <a:endParaRPr kumimoji="1" lang="zh-TW" altLang="en-US">
              <a:solidFill>
                <a:prstClr val="black"/>
              </a:solidFill>
            </a:endParaRPr>
          </a:p>
        </p:txBody>
      </p:sp>
      <p:sp>
        <p:nvSpPr>
          <p:cNvPr id="211973" name="Text Box 5"/>
          <p:cNvSpPr txBox="1">
            <a:spLocks noChangeArrowheads="1"/>
          </p:cNvSpPr>
          <p:nvPr/>
        </p:nvSpPr>
        <p:spPr bwMode="auto">
          <a:xfrm>
            <a:off x="7923213" y="3486150"/>
            <a:ext cx="576262" cy="366713"/>
          </a:xfrm>
          <a:prstGeom prst="rect">
            <a:avLst/>
          </a:prstGeom>
          <a:solidFill>
            <a:schemeClr val="bg1"/>
          </a:solidFill>
          <a:ln w="9525">
            <a:noFill/>
            <a:miter lim="800000"/>
            <a:headEnd/>
            <a:tailEnd/>
          </a:ln>
        </p:spPr>
        <p:txBody>
          <a:bodyPr>
            <a:spAutoFit/>
          </a:bodyPr>
          <a:lstStyle/>
          <a:p>
            <a:pPr fontAlgn="base">
              <a:spcBef>
                <a:spcPct val="50000"/>
              </a:spcBef>
              <a:spcAft>
                <a:spcPct val="0"/>
              </a:spcAft>
            </a:pPr>
            <a:endParaRPr kumimoji="1" lang="zh-TW" altLang="en-US">
              <a:solidFill>
                <a:prstClr val="black"/>
              </a:solidFill>
            </a:endParaRPr>
          </a:p>
        </p:txBody>
      </p:sp>
      <p:sp>
        <p:nvSpPr>
          <p:cNvPr id="69639" name="Rectangle 9"/>
          <p:cNvSpPr>
            <a:spLocks noChangeArrowheads="1"/>
          </p:cNvSpPr>
          <p:nvPr/>
        </p:nvSpPr>
        <p:spPr bwMode="auto">
          <a:xfrm>
            <a:off x="827088" y="4437063"/>
            <a:ext cx="8316912" cy="2160587"/>
          </a:xfrm>
          <a:prstGeom prst="rect">
            <a:avLst/>
          </a:prstGeom>
          <a:noFill/>
          <a:ln w="9525" algn="ctr">
            <a:noFill/>
            <a:miter lim="800000"/>
            <a:headEnd/>
            <a:tailEnd/>
          </a:ln>
        </p:spPr>
        <p:txBody>
          <a:bodyPr anchor="ctr">
            <a:spAutoFit/>
          </a:bodyPr>
          <a:lstStyle/>
          <a:p>
            <a:pPr marL="395288" indent="-395288" eaLnBrk="0" fontAlgn="base" hangingPunct="0">
              <a:spcBef>
                <a:spcPct val="20000"/>
              </a:spcBef>
              <a:spcAft>
                <a:spcPct val="0"/>
              </a:spcAft>
            </a:pPr>
            <a:r>
              <a:rPr lang="zh-TW" altLang="en-US" sz="2800">
                <a:solidFill>
                  <a:prstClr val="black"/>
                </a:solidFill>
                <a:ea typeface="標楷體" pitchFamily="65" charset="-120"/>
              </a:rPr>
              <a:t>①單一帶正電之點電荷，其電力線由正電荷出發而至無窮遠處。</a:t>
            </a:r>
          </a:p>
          <a:p>
            <a:pPr marL="395288" indent="-395288" eaLnBrk="0" fontAlgn="base" hangingPunct="0">
              <a:spcBef>
                <a:spcPct val="20000"/>
              </a:spcBef>
              <a:spcAft>
                <a:spcPct val="0"/>
              </a:spcAft>
            </a:pPr>
            <a:r>
              <a:rPr lang="zh-TW" altLang="en-US" sz="2800">
                <a:solidFill>
                  <a:prstClr val="black"/>
                </a:solidFill>
                <a:ea typeface="標楷體" pitchFamily="65" charset="-120"/>
              </a:rPr>
              <a:t>②單一帶負電之點電荷，其電力線由無窮遠處來，而集中於負電荷。</a:t>
            </a:r>
          </a:p>
          <a:p>
            <a:pPr marL="395288" indent="-395288" eaLnBrk="0" fontAlgn="base" hangingPunct="0">
              <a:spcBef>
                <a:spcPct val="0"/>
              </a:spcBef>
              <a:spcAft>
                <a:spcPct val="0"/>
              </a:spcAft>
            </a:pPr>
            <a:endParaRPr kumimoji="1" lang="zh-TW" altLang="en-US">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grpId="0" nodeType="clickEffect">
                                  <p:stCondLst>
                                    <p:cond delay="0"/>
                                  </p:stCondLst>
                                  <p:childTnLst>
                                    <p:animEffect transition="out" filter="blinds(horizontal)">
                                      <p:cBhvr>
                                        <p:cTn id="6" dur="500"/>
                                        <p:tgtEl>
                                          <p:spTgt spid="211972"/>
                                        </p:tgtEl>
                                      </p:cBhvr>
                                    </p:animEffect>
                                    <p:set>
                                      <p:cBhvr>
                                        <p:cTn id="7" dur="1" fill="hold">
                                          <p:stCondLst>
                                            <p:cond delay="499"/>
                                          </p:stCondLst>
                                        </p:cTn>
                                        <p:tgtEl>
                                          <p:spTgt spid="211972"/>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grpId="0" nodeType="clickEffect">
                                  <p:stCondLst>
                                    <p:cond delay="0"/>
                                  </p:stCondLst>
                                  <p:childTnLst>
                                    <p:animEffect transition="out" filter="blinds(horizontal)">
                                      <p:cBhvr>
                                        <p:cTn id="11" dur="500"/>
                                        <p:tgtEl>
                                          <p:spTgt spid="211973"/>
                                        </p:tgtEl>
                                      </p:cBhvr>
                                    </p:animEffect>
                                    <p:set>
                                      <p:cBhvr>
                                        <p:cTn id="12" dur="1" fill="hold">
                                          <p:stCondLst>
                                            <p:cond delay="499"/>
                                          </p:stCondLst>
                                        </p:cTn>
                                        <p:tgtEl>
                                          <p:spTgt spid="21197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2" grpId="0" animBg="1"/>
      <p:bldP spid="21197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p:cNvSpPr>
          <p:nvPr>
            <p:ph type="title"/>
          </p:nvPr>
        </p:nvSpPr>
        <p:spPr/>
        <p:txBody>
          <a:bodyPr/>
          <a:lstStyle/>
          <a:p>
            <a:r>
              <a:rPr lang="zh-TW" altLang="en-US" smtClean="0"/>
              <a:t>四</a:t>
            </a:r>
            <a:r>
              <a:rPr lang="en-US" altLang="zh-TW" smtClean="0"/>
              <a:t>.	</a:t>
            </a:r>
            <a:r>
              <a:rPr lang="zh-TW" altLang="en-US" smtClean="0"/>
              <a:t>電力線</a:t>
            </a:r>
          </a:p>
        </p:txBody>
      </p:sp>
      <p:sp>
        <p:nvSpPr>
          <p:cNvPr id="35845" name="Rectangle 3"/>
          <p:cNvSpPr>
            <a:spLocks noGrp="1"/>
          </p:cNvSpPr>
          <p:nvPr>
            <p:ph type="body" idx="1"/>
          </p:nvPr>
        </p:nvSpPr>
        <p:spPr>
          <a:xfrm>
            <a:off x="0" y="1484313"/>
            <a:ext cx="8964613" cy="5040312"/>
          </a:xfrm>
        </p:spPr>
        <p:txBody>
          <a:bodyPr/>
          <a:lstStyle/>
          <a:p>
            <a:pPr marL="395288" indent="-395288">
              <a:buFont typeface="Arial" charset="0"/>
              <a:buNone/>
            </a:pPr>
            <a:r>
              <a:rPr lang="en-US" altLang="zh-TW" sz="2800" smtClean="0"/>
              <a:t>(2)</a:t>
            </a:r>
            <a:r>
              <a:rPr lang="zh-TW" altLang="en-US" sz="2800" smtClean="0"/>
              <a:t>電力線上各點的</a:t>
            </a:r>
            <a:r>
              <a:rPr lang="zh-TW" altLang="en-US" sz="2800" u="sng" smtClean="0"/>
              <a:t>　切線　</a:t>
            </a:r>
            <a:r>
              <a:rPr lang="zh-TW" altLang="en-US" sz="2800" smtClean="0"/>
              <a:t>方向表示該點的電場方向。</a:t>
            </a:r>
            <a:endParaRPr lang="en-US" altLang="zh-TW" sz="2800" smtClean="0"/>
          </a:p>
          <a:p>
            <a:pPr marL="395288" indent="-395288">
              <a:buFont typeface="Arial" charset="0"/>
              <a:buNone/>
            </a:pPr>
            <a:r>
              <a:rPr lang="en-US" altLang="zh-TW" sz="2800" smtClean="0"/>
              <a:t>(3)</a:t>
            </a:r>
            <a:r>
              <a:rPr lang="zh-TW" altLang="en-US" sz="2800" smtClean="0"/>
              <a:t>電力線數目與場源電荷所帶之電量成正比。</a:t>
            </a:r>
            <a:endParaRPr lang="en-US" altLang="zh-TW" sz="2800" smtClean="0"/>
          </a:p>
          <a:p>
            <a:pPr marL="395288" indent="-395288">
              <a:buFont typeface="Arial" charset="0"/>
              <a:buNone/>
            </a:pPr>
            <a:r>
              <a:rPr lang="en-US" altLang="zh-TW" sz="2800" smtClean="0"/>
              <a:t>(4)</a:t>
            </a:r>
            <a:r>
              <a:rPr lang="zh-TW" altLang="en-US" sz="2800" smtClean="0"/>
              <a:t>電力線的疏密程度表示該處電場強度的大小，每單位面積上垂直通過的電力線數</a:t>
            </a:r>
            <a:r>
              <a:rPr lang="zh-TW" altLang="en-US" sz="2800" u="sng" smtClean="0"/>
              <a:t>　正比　</a:t>
            </a:r>
            <a:r>
              <a:rPr lang="zh-TW" altLang="en-US" sz="2800" smtClean="0"/>
              <a:t>於該處的電場強度。愈近點電荷處電力線密度愈大，電場強度愈強。</a:t>
            </a:r>
          </a:p>
          <a:p>
            <a:pPr marL="395288" indent="-395288">
              <a:buFont typeface="Arial" charset="0"/>
              <a:buNone/>
            </a:pPr>
            <a:r>
              <a:rPr lang="en-US" altLang="zh-TW" sz="2800" smtClean="0"/>
              <a:t>(5)</a:t>
            </a:r>
            <a:r>
              <a:rPr lang="zh-TW" altLang="en-US" sz="2800" smtClean="0"/>
              <a:t>電力線彼此排斥，互不相交 </a:t>
            </a:r>
            <a:r>
              <a:rPr lang="zh-TW" altLang="en-US" sz="2800" smtClean="0">
                <a:sym typeface="Symbol" pitchFamily="18" charset="2"/>
              </a:rPr>
              <a:t> </a:t>
            </a:r>
            <a:r>
              <a:rPr lang="zh-TW" altLang="en-US" sz="2800" smtClean="0"/>
              <a:t>可說明同性電相排斥。</a:t>
            </a:r>
            <a:endParaRPr lang="en-US" altLang="zh-TW" sz="2800" smtClean="0"/>
          </a:p>
          <a:p>
            <a:pPr marL="395288" indent="-395288">
              <a:buFont typeface="Arial" charset="0"/>
              <a:buNone/>
            </a:pPr>
            <a:r>
              <a:rPr lang="en-US" altLang="zh-TW" sz="2800" smtClean="0"/>
              <a:t>(6)</a:t>
            </a:r>
            <a:r>
              <a:rPr lang="zh-TW" altLang="en-US" sz="2800" smtClean="0"/>
              <a:t>電力線為一張緊的力線，有縮短趨勢 </a:t>
            </a:r>
            <a:r>
              <a:rPr lang="zh-TW" altLang="en-US" sz="2800" smtClean="0">
                <a:sym typeface="Symbol" pitchFamily="18" charset="2"/>
              </a:rPr>
              <a:t> </a:t>
            </a:r>
            <a:r>
              <a:rPr lang="zh-TW" altLang="en-US" sz="2800" smtClean="0"/>
              <a:t>可說明異性電相吸引。</a:t>
            </a:r>
          </a:p>
          <a:p>
            <a:pPr marL="395288" indent="-395288">
              <a:buFont typeface="Arial" charset="0"/>
              <a:buNone/>
            </a:pPr>
            <a:r>
              <a:rPr lang="zh-TW" altLang="en-US" sz="2400" smtClean="0">
                <a:solidFill>
                  <a:srgbClr val="0070C0"/>
                </a:solidFill>
              </a:rPr>
              <a:t>註：正電荷質點在電場中的運動軌跡（</a:t>
            </a:r>
            <a:r>
              <a:rPr lang="en-US" altLang="zh-TW" sz="2400" smtClean="0">
                <a:solidFill>
                  <a:srgbClr val="0070C0"/>
                </a:solidFill>
              </a:rPr>
              <a:t>    </a:t>
            </a:r>
            <a:r>
              <a:rPr lang="zh-TW" altLang="en-US" sz="2400" smtClean="0">
                <a:solidFill>
                  <a:srgbClr val="0070C0"/>
                </a:solidFill>
              </a:rPr>
              <a:t>方向）</a:t>
            </a:r>
            <a:r>
              <a:rPr lang="zh-TW" altLang="en-US" sz="2400" u="sng" smtClean="0">
                <a:solidFill>
                  <a:srgbClr val="0070C0"/>
                </a:solidFill>
              </a:rPr>
              <a:t>　不一定　</a:t>
            </a:r>
            <a:r>
              <a:rPr lang="zh-TW" altLang="en-US" sz="2400" smtClean="0">
                <a:solidFill>
                  <a:srgbClr val="0070C0"/>
                </a:solidFill>
              </a:rPr>
              <a:t>是電</a:t>
            </a:r>
          </a:p>
          <a:p>
            <a:pPr marL="395288" indent="-395288">
              <a:buFont typeface="Arial" charset="0"/>
              <a:buNone/>
            </a:pPr>
            <a:r>
              <a:rPr lang="zh-TW" altLang="en-US" sz="2400" smtClean="0">
                <a:solidFill>
                  <a:srgbClr val="0070C0"/>
                </a:solidFill>
              </a:rPr>
              <a:t>　　力線（</a:t>
            </a:r>
            <a:r>
              <a:rPr lang="en-US" altLang="zh-TW" sz="2400" smtClean="0">
                <a:solidFill>
                  <a:srgbClr val="0070C0"/>
                </a:solidFill>
              </a:rPr>
              <a:t>    </a:t>
            </a:r>
            <a:r>
              <a:rPr lang="zh-TW" altLang="en-US" sz="2400" smtClean="0">
                <a:solidFill>
                  <a:srgbClr val="0070C0"/>
                </a:solidFill>
              </a:rPr>
              <a:t>方向）。</a:t>
            </a:r>
          </a:p>
        </p:txBody>
      </p:sp>
      <p:sp>
        <p:nvSpPr>
          <p:cNvPr id="213001" name="Text Box 9"/>
          <p:cNvSpPr txBox="1">
            <a:spLocks noChangeArrowheads="1"/>
          </p:cNvSpPr>
          <p:nvPr/>
        </p:nvSpPr>
        <p:spPr bwMode="auto">
          <a:xfrm>
            <a:off x="3132138" y="1585913"/>
            <a:ext cx="1223962" cy="336550"/>
          </a:xfrm>
          <a:prstGeom prst="rect">
            <a:avLst/>
          </a:prstGeom>
          <a:solidFill>
            <a:schemeClr val="bg1"/>
          </a:solidFill>
          <a:ln w="9525">
            <a:noFill/>
            <a:miter lim="800000"/>
            <a:headEnd/>
            <a:tailEnd/>
          </a:ln>
        </p:spPr>
        <p:txBody>
          <a:bodyPr>
            <a:spAutoFit/>
          </a:bodyPr>
          <a:lstStyle/>
          <a:p>
            <a:pPr fontAlgn="base">
              <a:spcBef>
                <a:spcPct val="50000"/>
              </a:spcBef>
              <a:spcAft>
                <a:spcPct val="0"/>
              </a:spcAft>
            </a:pPr>
            <a:endParaRPr kumimoji="1" lang="zh-TW" altLang="en-US" sz="1600">
              <a:solidFill>
                <a:prstClr val="black"/>
              </a:solidFill>
            </a:endParaRPr>
          </a:p>
        </p:txBody>
      </p:sp>
      <p:sp>
        <p:nvSpPr>
          <p:cNvPr id="213002" name="Text Box 10"/>
          <p:cNvSpPr txBox="1">
            <a:spLocks noChangeArrowheads="1"/>
          </p:cNvSpPr>
          <p:nvPr/>
        </p:nvSpPr>
        <p:spPr bwMode="auto">
          <a:xfrm>
            <a:off x="4787900" y="2997200"/>
            <a:ext cx="1223963" cy="346075"/>
          </a:xfrm>
          <a:prstGeom prst="rect">
            <a:avLst/>
          </a:prstGeom>
          <a:solidFill>
            <a:schemeClr val="bg1"/>
          </a:solidFill>
          <a:ln w="9525">
            <a:solidFill>
              <a:schemeClr val="bg1"/>
            </a:solidFill>
            <a:miter lim="800000"/>
            <a:headEnd/>
            <a:tailEnd/>
          </a:ln>
        </p:spPr>
        <p:txBody>
          <a:bodyPr>
            <a:spAutoFit/>
          </a:bodyPr>
          <a:lstStyle/>
          <a:p>
            <a:pPr fontAlgn="base">
              <a:spcBef>
                <a:spcPct val="50000"/>
              </a:spcBef>
              <a:spcAft>
                <a:spcPct val="0"/>
              </a:spcAft>
            </a:pPr>
            <a:endParaRPr kumimoji="1" lang="zh-TW" altLang="en-US" sz="1600">
              <a:solidFill>
                <a:prstClr val="black"/>
              </a:solidFill>
            </a:endParaRPr>
          </a:p>
        </p:txBody>
      </p:sp>
      <p:sp>
        <p:nvSpPr>
          <p:cNvPr id="2" name="Text Box 10"/>
          <p:cNvSpPr txBox="1">
            <a:spLocks noChangeArrowheads="1"/>
          </p:cNvSpPr>
          <p:nvPr/>
        </p:nvSpPr>
        <p:spPr bwMode="auto">
          <a:xfrm>
            <a:off x="6588125" y="5329238"/>
            <a:ext cx="1223963" cy="346075"/>
          </a:xfrm>
          <a:prstGeom prst="rect">
            <a:avLst/>
          </a:prstGeom>
          <a:solidFill>
            <a:schemeClr val="bg1"/>
          </a:solidFill>
          <a:ln w="9525">
            <a:solidFill>
              <a:schemeClr val="bg1"/>
            </a:solidFill>
            <a:miter lim="800000"/>
            <a:headEnd/>
            <a:tailEnd/>
          </a:ln>
        </p:spPr>
        <p:txBody>
          <a:bodyPr>
            <a:spAutoFit/>
          </a:bodyPr>
          <a:lstStyle/>
          <a:p>
            <a:pPr fontAlgn="base">
              <a:spcBef>
                <a:spcPct val="50000"/>
              </a:spcBef>
              <a:spcAft>
                <a:spcPct val="0"/>
              </a:spcAft>
            </a:pPr>
            <a:endParaRPr kumimoji="1" lang="zh-TW" altLang="en-US" sz="1600">
              <a:solidFill>
                <a:prstClr val="black"/>
              </a:solidFill>
            </a:endParaRPr>
          </a:p>
        </p:txBody>
      </p:sp>
      <p:sp>
        <p:nvSpPr>
          <p:cNvPr id="35849" name="Rectangle 16"/>
          <p:cNvSpPr>
            <a:spLocks noChangeArrowheads="1"/>
          </p:cNvSpPr>
          <p:nvPr/>
        </p:nvSpPr>
        <p:spPr bwMode="auto">
          <a:xfrm>
            <a:off x="0" y="3295650"/>
            <a:ext cx="9144000" cy="0"/>
          </a:xfrm>
          <a:prstGeom prst="rect">
            <a:avLst/>
          </a:prstGeom>
          <a:noFill/>
          <a:ln w="9525" algn="ctr">
            <a:noFill/>
            <a:miter lim="800000"/>
            <a:headEnd/>
            <a:tailEnd/>
          </a:ln>
        </p:spPr>
        <p:txBody>
          <a:bodyPr wrap="none" anchor="ctr">
            <a:spAutoFit/>
          </a:bodyPr>
          <a:lstStyle/>
          <a:p>
            <a:pPr eaLnBrk="0" fontAlgn="base" hangingPunct="0">
              <a:spcBef>
                <a:spcPct val="20000"/>
              </a:spcBef>
              <a:spcAft>
                <a:spcPct val="0"/>
              </a:spcAft>
              <a:buFont typeface="Arial" charset="0"/>
              <a:buNone/>
            </a:pPr>
            <a:endParaRPr lang="zh-TW" altLang="en-US" sz="2800">
              <a:solidFill>
                <a:prstClr val="black"/>
              </a:solidFill>
              <a:ea typeface="標楷體" pitchFamily="65" charset="-120"/>
            </a:endParaRPr>
          </a:p>
        </p:txBody>
      </p:sp>
      <p:graphicFrame>
        <p:nvGraphicFramePr>
          <p:cNvPr id="35842" name="Object 15"/>
          <p:cNvGraphicFramePr>
            <a:graphicFrameLocks noChangeAspect="1"/>
          </p:cNvGraphicFramePr>
          <p:nvPr/>
        </p:nvGraphicFramePr>
        <p:xfrm>
          <a:off x="5292725" y="5429250"/>
          <a:ext cx="228600" cy="266700"/>
        </p:xfrm>
        <a:graphic>
          <a:graphicData uri="http://schemas.openxmlformats.org/presentationml/2006/ole">
            <p:oleObj spid="_x0000_s39938" name="Equation" r:id="rId3" imgW="228501" imgH="266584" progId="Equation.DSMT4">
              <p:embed/>
            </p:oleObj>
          </a:graphicData>
        </a:graphic>
      </p:graphicFrame>
      <p:sp>
        <p:nvSpPr>
          <p:cNvPr id="35850" name="Rectangle 18"/>
          <p:cNvSpPr>
            <a:spLocks noChangeArrowheads="1"/>
          </p:cNvSpPr>
          <p:nvPr/>
        </p:nvSpPr>
        <p:spPr bwMode="auto">
          <a:xfrm>
            <a:off x="0" y="3290888"/>
            <a:ext cx="9144000" cy="0"/>
          </a:xfrm>
          <a:prstGeom prst="rect">
            <a:avLst/>
          </a:prstGeom>
          <a:noFill/>
          <a:ln w="9525" algn="ctr">
            <a:noFill/>
            <a:miter lim="800000"/>
            <a:headEnd/>
            <a:tailEnd/>
          </a:ln>
        </p:spPr>
        <p:txBody>
          <a:bodyPr wrap="none" anchor="ctr">
            <a:spAutoFit/>
          </a:bodyPr>
          <a:lstStyle/>
          <a:p>
            <a:pPr eaLnBrk="0" fontAlgn="base" hangingPunct="0">
              <a:spcBef>
                <a:spcPct val="20000"/>
              </a:spcBef>
              <a:spcAft>
                <a:spcPct val="0"/>
              </a:spcAft>
              <a:buFont typeface="Arial" charset="0"/>
              <a:buNone/>
            </a:pPr>
            <a:endParaRPr lang="zh-TW" altLang="en-US" sz="2800">
              <a:solidFill>
                <a:prstClr val="black"/>
              </a:solidFill>
              <a:ea typeface="標楷體" pitchFamily="65" charset="-120"/>
            </a:endParaRPr>
          </a:p>
        </p:txBody>
      </p:sp>
      <p:graphicFrame>
        <p:nvGraphicFramePr>
          <p:cNvPr id="35843" name="Object 17"/>
          <p:cNvGraphicFramePr>
            <a:graphicFrameLocks noChangeAspect="1"/>
          </p:cNvGraphicFramePr>
          <p:nvPr/>
        </p:nvGraphicFramePr>
        <p:xfrm>
          <a:off x="1651000" y="5843588"/>
          <a:ext cx="200025" cy="276225"/>
        </p:xfrm>
        <a:graphic>
          <a:graphicData uri="http://schemas.openxmlformats.org/presentationml/2006/ole">
            <p:oleObj spid="_x0000_s39939" name="Equation" r:id="rId4" imgW="203112" imgH="279279" progId="Equation.DSMT4">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grpId="0" nodeType="clickEffect">
                                  <p:stCondLst>
                                    <p:cond delay="0"/>
                                  </p:stCondLst>
                                  <p:childTnLst>
                                    <p:animEffect transition="out" filter="blinds(horizontal)">
                                      <p:cBhvr>
                                        <p:cTn id="6" dur="500"/>
                                        <p:tgtEl>
                                          <p:spTgt spid="213001"/>
                                        </p:tgtEl>
                                      </p:cBhvr>
                                    </p:animEffect>
                                    <p:set>
                                      <p:cBhvr>
                                        <p:cTn id="7" dur="1" fill="hold">
                                          <p:stCondLst>
                                            <p:cond delay="499"/>
                                          </p:stCondLst>
                                        </p:cTn>
                                        <p:tgtEl>
                                          <p:spTgt spid="21300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grpId="0" nodeType="clickEffect">
                                  <p:stCondLst>
                                    <p:cond delay="0"/>
                                  </p:stCondLst>
                                  <p:childTnLst>
                                    <p:animEffect transition="out" filter="blinds(horizontal)">
                                      <p:cBhvr>
                                        <p:cTn id="11" dur="500"/>
                                        <p:tgtEl>
                                          <p:spTgt spid="213002"/>
                                        </p:tgtEl>
                                      </p:cBhvr>
                                    </p:animEffect>
                                    <p:set>
                                      <p:cBhvr>
                                        <p:cTn id="12" dur="1" fill="hold">
                                          <p:stCondLst>
                                            <p:cond delay="499"/>
                                          </p:stCondLst>
                                        </p:cTn>
                                        <p:tgtEl>
                                          <p:spTgt spid="21300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2"/>
                                        </p:tgtEl>
                                      </p:cBhvr>
                                    </p:animEffect>
                                    <p:set>
                                      <p:cBhvr>
                                        <p:cTn id="1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001" grpId="0" animBg="1"/>
      <p:bldP spid="213002" grpId="0" animBg="1"/>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p:nvPr>
        </p:nvSpPr>
        <p:spPr/>
        <p:txBody>
          <a:bodyPr/>
          <a:lstStyle/>
          <a:p>
            <a:r>
              <a:rPr lang="zh-TW" altLang="en-US" smtClean="0"/>
              <a:t>四</a:t>
            </a:r>
            <a:r>
              <a:rPr lang="en-US" altLang="zh-TW" smtClean="0"/>
              <a:t>.	</a:t>
            </a:r>
            <a:r>
              <a:rPr lang="zh-TW" altLang="en-US" smtClean="0"/>
              <a:t>電力線</a:t>
            </a:r>
          </a:p>
        </p:txBody>
      </p:sp>
      <p:sp>
        <p:nvSpPr>
          <p:cNvPr id="70659" name="Rectangle 3"/>
          <p:cNvSpPr>
            <a:spLocks noGrp="1"/>
          </p:cNvSpPr>
          <p:nvPr>
            <p:ph type="body" idx="1"/>
          </p:nvPr>
        </p:nvSpPr>
        <p:spPr>
          <a:xfrm>
            <a:off x="179388" y="1268413"/>
            <a:ext cx="8443912" cy="4525962"/>
          </a:xfrm>
        </p:spPr>
        <p:txBody>
          <a:bodyPr/>
          <a:lstStyle/>
          <a:p>
            <a:pPr>
              <a:buFont typeface="Arial" charset="0"/>
              <a:buNone/>
            </a:pPr>
            <a:r>
              <a:rPr lang="en-US" altLang="zh-TW" sz="2800" smtClean="0"/>
              <a:t>2. </a:t>
            </a:r>
            <a:r>
              <a:rPr lang="zh-TW" altLang="en-US" sz="2800" smtClean="0"/>
              <a:t>電力線分布情形：如圖 </a:t>
            </a:r>
            <a:r>
              <a:rPr lang="en-US" altLang="zh-TW" sz="2800" smtClean="0"/>
              <a:t>6-5</a:t>
            </a:r>
            <a:r>
              <a:rPr lang="zh-TW" altLang="en-US" sz="2800" smtClean="0"/>
              <a:t>。</a:t>
            </a:r>
          </a:p>
        </p:txBody>
      </p:sp>
      <p:pic>
        <p:nvPicPr>
          <p:cNvPr id="70660" name="Picture 4"/>
          <p:cNvPicPr>
            <a:picLocks noChangeAspect="1" noChangeArrowheads="1"/>
          </p:cNvPicPr>
          <p:nvPr/>
        </p:nvPicPr>
        <p:blipFill>
          <a:blip r:embed="rId2" cstate="print"/>
          <a:srcRect/>
          <a:stretch>
            <a:fillRect/>
          </a:stretch>
        </p:blipFill>
        <p:spPr bwMode="auto">
          <a:xfrm>
            <a:off x="182563" y="1700213"/>
            <a:ext cx="8893175" cy="4929187"/>
          </a:xfrm>
          <a:prstGeom prst="rect">
            <a:avLst/>
          </a:prstGeom>
          <a:noFill/>
          <a:ln w="9525">
            <a:noFill/>
            <a:miter lim="800000"/>
            <a:headEnd/>
            <a:tailEnd/>
          </a:ln>
        </p:spPr>
      </p:pic>
      <p:sp>
        <p:nvSpPr>
          <p:cNvPr id="70666" name="Rectangle 10"/>
          <p:cNvSpPr>
            <a:spLocks noChangeArrowheads="1"/>
          </p:cNvSpPr>
          <p:nvPr/>
        </p:nvSpPr>
        <p:spPr bwMode="auto">
          <a:xfrm>
            <a:off x="3059113" y="4076700"/>
            <a:ext cx="6084887" cy="2305050"/>
          </a:xfrm>
          <a:prstGeom prst="rect">
            <a:avLst/>
          </a:prstGeom>
          <a:solidFill>
            <a:schemeClr val="bg1"/>
          </a:solidFill>
          <a:ln w="9525" algn="ctr">
            <a:noFill/>
            <a:miter lim="800000"/>
            <a:headEnd/>
            <a:tailEnd/>
          </a:ln>
          <a:effectLst/>
        </p:spPr>
        <p:txBody>
          <a:bodyPr wrap="none" anchor="ctr"/>
          <a:lstStyle/>
          <a:p>
            <a:pPr eaLnBrk="0" fontAlgn="base" hangingPunct="0">
              <a:spcBef>
                <a:spcPct val="20000"/>
              </a:spcBef>
              <a:spcAft>
                <a:spcPct val="0"/>
              </a:spcAft>
              <a:buFont typeface="Arial" charset="0"/>
              <a:buNone/>
            </a:pPr>
            <a:endParaRPr lang="zh-TW" altLang="en-US" sz="2800">
              <a:solidFill>
                <a:prstClr val="black"/>
              </a:solidFill>
              <a:ea typeface="標楷體" pitchFamily="65" charset="-120"/>
            </a:endParaRPr>
          </a:p>
        </p:txBody>
      </p:sp>
      <p:sp>
        <p:nvSpPr>
          <p:cNvPr id="70667" name="Rectangle 11"/>
          <p:cNvSpPr>
            <a:spLocks noChangeArrowheads="1"/>
          </p:cNvSpPr>
          <p:nvPr/>
        </p:nvSpPr>
        <p:spPr bwMode="auto">
          <a:xfrm>
            <a:off x="6227763" y="1844675"/>
            <a:ext cx="2916237" cy="2232025"/>
          </a:xfrm>
          <a:prstGeom prst="rect">
            <a:avLst/>
          </a:prstGeom>
          <a:solidFill>
            <a:schemeClr val="bg1"/>
          </a:solidFill>
          <a:ln w="9525" algn="ctr">
            <a:noFill/>
            <a:miter lim="800000"/>
            <a:headEnd/>
            <a:tailEnd/>
          </a:ln>
          <a:effectLst/>
        </p:spPr>
        <p:txBody>
          <a:bodyPr wrap="none" anchor="ctr"/>
          <a:lstStyle/>
          <a:p>
            <a:pPr eaLnBrk="0" fontAlgn="base" hangingPunct="0">
              <a:spcBef>
                <a:spcPct val="20000"/>
              </a:spcBef>
              <a:spcAft>
                <a:spcPct val="0"/>
              </a:spcAft>
              <a:buFont typeface="Arial" charset="0"/>
              <a:buNone/>
            </a:pPr>
            <a:endParaRPr lang="zh-TW" altLang="en-US" sz="2800">
              <a:solidFill>
                <a:prstClr val="black"/>
              </a:solidFill>
              <a:ea typeface="標楷體" pitchFamily="65" charset="-120"/>
            </a:endParaRPr>
          </a:p>
        </p:txBody>
      </p:sp>
      <p:sp>
        <p:nvSpPr>
          <p:cNvPr id="70668" name="Rectangle 12"/>
          <p:cNvSpPr>
            <a:spLocks noChangeArrowheads="1"/>
          </p:cNvSpPr>
          <p:nvPr/>
        </p:nvSpPr>
        <p:spPr bwMode="auto">
          <a:xfrm>
            <a:off x="142875" y="4076700"/>
            <a:ext cx="2916238" cy="2232025"/>
          </a:xfrm>
          <a:prstGeom prst="rect">
            <a:avLst/>
          </a:prstGeom>
          <a:solidFill>
            <a:schemeClr val="bg1"/>
          </a:solidFill>
          <a:ln w="9525" algn="ctr">
            <a:noFill/>
            <a:miter lim="800000"/>
            <a:headEnd/>
            <a:tailEnd/>
          </a:ln>
          <a:effectLst/>
        </p:spPr>
        <p:txBody>
          <a:bodyPr wrap="none" anchor="ctr"/>
          <a:lstStyle/>
          <a:p>
            <a:pPr eaLnBrk="0" fontAlgn="base" hangingPunct="0">
              <a:spcBef>
                <a:spcPct val="20000"/>
              </a:spcBef>
              <a:spcAft>
                <a:spcPct val="0"/>
              </a:spcAft>
              <a:buFont typeface="Arial" charset="0"/>
              <a:buNone/>
            </a:pPr>
            <a:endParaRPr lang="zh-TW" altLang="en-US" sz="2800">
              <a:solidFill>
                <a:prstClr val="black"/>
              </a:solidFill>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grpId="0" nodeType="clickEffect">
                                  <p:stCondLst>
                                    <p:cond delay="0"/>
                                  </p:stCondLst>
                                  <p:childTnLst>
                                    <p:animEffect transition="out" filter="box(in)">
                                      <p:cBhvr>
                                        <p:cTn id="6" dur="500"/>
                                        <p:tgtEl>
                                          <p:spTgt spid="70667"/>
                                        </p:tgtEl>
                                      </p:cBhvr>
                                    </p:animEffect>
                                    <p:set>
                                      <p:cBhvr>
                                        <p:cTn id="7" dur="1" fill="hold">
                                          <p:stCondLst>
                                            <p:cond delay="499"/>
                                          </p:stCondLst>
                                        </p:cTn>
                                        <p:tgtEl>
                                          <p:spTgt spid="70667"/>
                                        </p:tgtEl>
                                        <p:attrNameLst>
                                          <p:attrName>style.visibility</p:attrName>
                                        </p:attrNameLst>
                                      </p:cBhvr>
                                      <p:to>
                                        <p:strVal val="hidden"/>
                                      </p:to>
                                    </p:set>
                                  </p:childTnLst>
                                </p:cTn>
                              </p:par>
                              <p:par>
                                <p:cTn id="8" presetID="4" presetClass="exit" presetSubtype="16" fill="hold" grpId="0" nodeType="withEffect">
                                  <p:stCondLst>
                                    <p:cond delay="0"/>
                                  </p:stCondLst>
                                  <p:childTnLst>
                                    <p:animEffect transition="out" filter="box(in)">
                                      <p:cBhvr>
                                        <p:cTn id="9" dur="500"/>
                                        <p:tgtEl>
                                          <p:spTgt spid="70668"/>
                                        </p:tgtEl>
                                      </p:cBhvr>
                                    </p:animEffect>
                                    <p:set>
                                      <p:cBhvr>
                                        <p:cTn id="10" dur="1" fill="hold">
                                          <p:stCondLst>
                                            <p:cond delay="499"/>
                                          </p:stCondLst>
                                        </p:cTn>
                                        <p:tgtEl>
                                          <p:spTgt spid="7066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4" presetClass="exit" presetSubtype="16" fill="hold" grpId="0" nodeType="clickEffect">
                                  <p:stCondLst>
                                    <p:cond delay="0"/>
                                  </p:stCondLst>
                                  <p:childTnLst>
                                    <p:animEffect transition="out" filter="box(in)">
                                      <p:cBhvr>
                                        <p:cTn id="14" dur="500"/>
                                        <p:tgtEl>
                                          <p:spTgt spid="70666"/>
                                        </p:tgtEl>
                                      </p:cBhvr>
                                    </p:animEffect>
                                    <p:set>
                                      <p:cBhvr>
                                        <p:cTn id="15" dur="1" fill="hold">
                                          <p:stCondLst>
                                            <p:cond delay="499"/>
                                          </p:stCondLst>
                                        </p:cTn>
                                        <p:tgtEl>
                                          <p:spTgt spid="706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6" grpId="0" animBg="1"/>
      <p:bldP spid="70667" grpId="0" animBg="1"/>
      <p:bldP spid="7066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71682" name="標題 1"/>
          <p:cNvSpPr>
            <a:spLocks noGrp="1"/>
          </p:cNvSpPr>
          <p:nvPr>
            <p:ph type="title"/>
          </p:nvPr>
        </p:nvSpPr>
        <p:spPr/>
        <p:txBody>
          <a:bodyPr/>
          <a:lstStyle/>
          <a:p>
            <a:endParaRPr lang="zh-TW" altLang="en-US" smtClean="0"/>
          </a:p>
        </p:txBody>
      </p:sp>
      <p:sp>
        <p:nvSpPr>
          <p:cNvPr id="71683" name="內容版面配置區 2"/>
          <p:cNvSpPr>
            <a:spLocks noGrp="1"/>
          </p:cNvSpPr>
          <p:nvPr>
            <p:ph idx="1"/>
          </p:nvPr>
        </p:nvSpPr>
        <p:spPr>
          <a:xfrm>
            <a:off x="457200" y="4800600"/>
            <a:ext cx="8229600" cy="1325563"/>
          </a:xfrm>
        </p:spPr>
        <p:txBody>
          <a:bodyPr/>
          <a:lstStyle/>
          <a:p>
            <a:pPr>
              <a:buFont typeface="Arial" charset="0"/>
              <a:buNone/>
            </a:pPr>
            <a:r>
              <a:rPr lang="zh-TW" altLang="zh-TW" sz="2800" smtClean="0"/>
              <a:t>＋</a:t>
            </a:r>
            <a:r>
              <a:rPr lang="en-US" altLang="zh-TW" sz="2800" smtClean="0"/>
              <a:t>4</a:t>
            </a:r>
            <a:r>
              <a:rPr lang="en-US" altLang="zh-TW" sz="2800" i="1" smtClean="0"/>
              <a:t>q</a:t>
            </a:r>
            <a:r>
              <a:rPr lang="en-US" altLang="zh-TW" sz="2800" smtClean="0"/>
              <a:t> </a:t>
            </a:r>
            <a:r>
              <a:rPr lang="zh-TW" altLang="zh-TW" sz="2800" smtClean="0"/>
              <a:t>以及 －</a:t>
            </a:r>
            <a:r>
              <a:rPr lang="en-US" altLang="zh-TW" sz="2800" i="1" smtClean="0"/>
              <a:t>q</a:t>
            </a:r>
            <a:r>
              <a:rPr lang="en-US" altLang="zh-TW" sz="2800" smtClean="0"/>
              <a:t> </a:t>
            </a:r>
            <a:r>
              <a:rPr lang="zh-TW" altLang="zh-TW" sz="2800" smtClean="0"/>
              <a:t>兩個點電荷的電力線圖，自 ＋</a:t>
            </a:r>
            <a:r>
              <a:rPr lang="en-US" altLang="zh-TW" sz="2800" smtClean="0"/>
              <a:t>4</a:t>
            </a:r>
            <a:r>
              <a:rPr lang="en-US" altLang="zh-TW" sz="2800" i="1" smtClean="0"/>
              <a:t>q</a:t>
            </a:r>
            <a:r>
              <a:rPr lang="en-US" altLang="zh-TW" sz="2800" smtClean="0"/>
              <a:t> </a:t>
            </a:r>
            <a:r>
              <a:rPr lang="zh-TW" altLang="zh-TW" sz="2800" smtClean="0"/>
              <a:t>發出的電力線數目是進入到－</a:t>
            </a:r>
            <a:r>
              <a:rPr lang="en-US" altLang="zh-TW" sz="2800" i="1" smtClean="0"/>
              <a:t>q</a:t>
            </a:r>
            <a:r>
              <a:rPr lang="en-US" altLang="zh-TW" sz="2800" smtClean="0"/>
              <a:t> </a:t>
            </a:r>
            <a:r>
              <a:rPr lang="zh-TW" altLang="zh-TW" sz="2800" smtClean="0"/>
              <a:t>的電力線數目的</a:t>
            </a:r>
            <a:r>
              <a:rPr lang="en-US" altLang="zh-TW" sz="2800" smtClean="0"/>
              <a:t> 4 </a:t>
            </a:r>
            <a:r>
              <a:rPr lang="zh-TW" altLang="zh-TW" sz="2800" smtClean="0"/>
              <a:t>倍</a:t>
            </a:r>
            <a:r>
              <a:rPr lang="zh-TW" altLang="en-US" sz="2800" smtClean="0"/>
              <a:t>，在</a:t>
            </a:r>
            <a:r>
              <a:rPr lang="en-US" altLang="zh-TW" sz="2800" smtClean="0"/>
              <a:t>P</a:t>
            </a:r>
            <a:r>
              <a:rPr lang="zh-TW" altLang="en-US" sz="2800" smtClean="0"/>
              <a:t>點上之電場為</a:t>
            </a:r>
            <a:r>
              <a:rPr lang="en-US" altLang="zh-TW" sz="2800" smtClean="0"/>
              <a:t>0</a:t>
            </a:r>
            <a:r>
              <a:rPr lang="zh-TW" altLang="en-US" sz="2800" smtClean="0"/>
              <a:t>，電荷受力為</a:t>
            </a:r>
            <a:r>
              <a:rPr lang="en-US" altLang="zh-TW" sz="2800" smtClean="0"/>
              <a:t>0</a:t>
            </a:r>
            <a:r>
              <a:rPr lang="zh-TW" altLang="en-US" sz="2800" smtClean="0"/>
              <a:t>。</a:t>
            </a:r>
          </a:p>
        </p:txBody>
      </p:sp>
      <p:pic>
        <p:nvPicPr>
          <p:cNvPr id="71684" name="Picture 2" descr="圖6-12"/>
          <p:cNvPicPr>
            <a:picLocks noChangeAspect="1" noChangeArrowheads="1"/>
          </p:cNvPicPr>
          <p:nvPr/>
        </p:nvPicPr>
        <p:blipFill>
          <a:blip r:embed="rId3" cstate="print"/>
          <a:srcRect/>
          <a:stretch>
            <a:fillRect/>
          </a:stretch>
        </p:blipFill>
        <p:spPr bwMode="auto">
          <a:xfrm>
            <a:off x="1219200" y="304800"/>
            <a:ext cx="6629400" cy="424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p:cNvSpPr>
          <p:nvPr>
            <p:ph type="title"/>
          </p:nvPr>
        </p:nvSpPr>
        <p:spPr/>
        <p:txBody>
          <a:bodyPr/>
          <a:lstStyle/>
          <a:p>
            <a:r>
              <a:rPr lang="zh-TW" altLang="en-US" smtClean="0"/>
              <a:t>四</a:t>
            </a:r>
            <a:r>
              <a:rPr lang="en-US" altLang="zh-TW" smtClean="0"/>
              <a:t>.	</a:t>
            </a:r>
            <a:r>
              <a:rPr lang="zh-TW" altLang="en-US" smtClean="0"/>
              <a:t>電力線</a:t>
            </a:r>
          </a:p>
        </p:txBody>
      </p:sp>
      <p:sp>
        <p:nvSpPr>
          <p:cNvPr id="72707" name="Rectangle 3"/>
          <p:cNvSpPr>
            <a:spLocks noGrp="1"/>
          </p:cNvSpPr>
          <p:nvPr>
            <p:ph type="body" idx="1"/>
          </p:nvPr>
        </p:nvSpPr>
        <p:spPr>
          <a:xfrm>
            <a:off x="468313" y="1628775"/>
            <a:ext cx="8675687" cy="4525963"/>
          </a:xfrm>
        </p:spPr>
        <p:txBody>
          <a:bodyPr/>
          <a:lstStyle/>
          <a:p>
            <a:pPr marL="1187450" indent="-1187450">
              <a:buFont typeface="Arial" charset="0"/>
              <a:buNone/>
            </a:pPr>
            <a:r>
              <a:rPr lang="zh-TW" altLang="en-US" sz="2800" smtClean="0">
                <a:solidFill>
                  <a:srgbClr val="0070C0"/>
                </a:solidFill>
              </a:rPr>
              <a:t>註：畫電力線時必須依下列兩個規則：</a:t>
            </a:r>
          </a:p>
          <a:p>
            <a:pPr marL="1187450" indent="-1187450">
              <a:buFont typeface="Arial" charset="0"/>
              <a:buNone/>
            </a:pPr>
            <a:r>
              <a:rPr lang="zh-TW" altLang="en-US" sz="2800" smtClean="0">
                <a:solidFill>
                  <a:srgbClr val="0070C0"/>
                </a:solidFill>
              </a:rPr>
              <a:t>　　</a:t>
            </a:r>
            <a:r>
              <a:rPr lang="en-US" altLang="zh-TW" sz="2800" smtClean="0">
                <a:solidFill>
                  <a:srgbClr val="0070C0"/>
                </a:solidFill>
              </a:rPr>
              <a:t>(1) </a:t>
            </a:r>
            <a:r>
              <a:rPr lang="zh-TW" altLang="en-US" sz="2800" smtClean="0">
                <a:solidFill>
                  <a:srgbClr val="0070C0"/>
                </a:solidFill>
              </a:rPr>
              <a:t>點電荷周圍之電力線數目與點電荷所帶之電量成正比。</a:t>
            </a:r>
            <a:endParaRPr lang="en-US" altLang="zh-TW" sz="2800" smtClean="0">
              <a:solidFill>
                <a:srgbClr val="0070C0"/>
              </a:solidFill>
            </a:endParaRPr>
          </a:p>
          <a:p>
            <a:pPr marL="1187450" indent="-1187450">
              <a:buFont typeface="Arial" charset="0"/>
              <a:buNone/>
            </a:pPr>
            <a:r>
              <a:rPr lang="zh-TW" altLang="en-US" sz="2800" smtClean="0">
                <a:solidFill>
                  <a:srgbClr val="0070C0"/>
                </a:solidFill>
              </a:rPr>
              <a:t>　　</a:t>
            </a:r>
            <a:r>
              <a:rPr lang="en-US" altLang="zh-TW" sz="2800" smtClean="0">
                <a:solidFill>
                  <a:srgbClr val="0070C0"/>
                </a:solidFill>
              </a:rPr>
              <a:t>(2) </a:t>
            </a:r>
            <a:r>
              <a:rPr lang="zh-TW" altLang="en-US" sz="2800" smtClean="0">
                <a:solidFill>
                  <a:srgbClr val="0070C0"/>
                </a:solidFill>
              </a:rPr>
              <a:t>電力線不可相交。</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p:cNvSpPr>
          <p:nvPr>
            <p:ph type="title"/>
          </p:nvPr>
        </p:nvSpPr>
        <p:spPr/>
        <p:txBody>
          <a:bodyPr/>
          <a:lstStyle/>
          <a:p>
            <a:r>
              <a:rPr lang="en-US" altLang="zh-TW" smtClean="0">
                <a:latin typeface="Times New Roman" pitchFamily="18" charset="0"/>
              </a:rPr>
              <a:t>6-3	</a:t>
            </a:r>
            <a:r>
              <a:rPr lang="zh-TW" altLang="en-US" smtClean="0">
                <a:latin typeface="Times New Roman" pitchFamily="18" charset="0"/>
              </a:rPr>
              <a:t>電位能</a:t>
            </a:r>
          </a:p>
        </p:txBody>
      </p:sp>
      <p:sp>
        <p:nvSpPr>
          <p:cNvPr id="1028" name="Rectangle 3"/>
          <p:cNvSpPr>
            <a:spLocks noGrp="1"/>
          </p:cNvSpPr>
          <p:nvPr>
            <p:ph type="body" idx="1"/>
          </p:nvPr>
        </p:nvSpPr>
        <p:spPr>
          <a:xfrm>
            <a:off x="468313" y="1628775"/>
            <a:ext cx="8488362" cy="4525963"/>
          </a:xfrm>
        </p:spPr>
        <p:txBody>
          <a:bodyPr/>
          <a:lstStyle/>
          <a:p>
            <a:pPr>
              <a:buFont typeface="Arial" charset="0"/>
              <a:buNone/>
            </a:pPr>
            <a:r>
              <a:rPr lang="zh-TW" altLang="en-US" sz="2800" smtClean="0"/>
              <a:t>    反抗電力，將電荷由∞處移至電場中某點，外力所需作之功稱為該電荷在該點所具有的電位能。電位能為</a:t>
            </a:r>
            <a:r>
              <a:rPr lang="zh-TW" altLang="en-US" sz="2800" u="sng" smtClean="0"/>
              <a:t>　純　</a:t>
            </a:r>
            <a:r>
              <a:rPr lang="zh-TW" altLang="en-US" sz="2800" smtClean="0"/>
              <a:t>量，其 </a:t>
            </a:r>
            <a:r>
              <a:rPr lang="en-US" altLang="zh-TW" sz="2800" smtClean="0"/>
              <a:t>SI </a:t>
            </a:r>
            <a:r>
              <a:rPr lang="zh-TW" altLang="en-US" sz="2800" smtClean="0"/>
              <a:t>單位為</a:t>
            </a:r>
            <a:r>
              <a:rPr lang="zh-TW" altLang="en-US" sz="2800" u="sng" smtClean="0"/>
              <a:t>　焦耳　</a:t>
            </a:r>
            <a:r>
              <a:rPr lang="zh-TW" altLang="en-US" sz="2800" smtClean="0"/>
              <a:t>，與功、能量之單位相同。</a:t>
            </a:r>
          </a:p>
          <a:p>
            <a:pPr>
              <a:buFont typeface="Arial" charset="0"/>
              <a:buNone/>
            </a:pPr>
            <a:r>
              <a:rPr lang="en-US" altLang="zh-TW" sz="2800" smtClean="0"/>
              <a:t>1.  </a:t>
            </a:r>
            <a:r>
              <a:rPr lang="zh-TW" altLang="en-US" sz="2800" smtClean="0"/>
              <a:t>兩點電荷 </a:t>
            </a:r>
            <a:r>
              <a:rPr lang="en-US" altLang="zh-TW" sz="2800" smtClean="0"/>
              <a:t>Q </a:t>
            </a:r>
            <a:r>
              <a:rPr lang="zh-TW" altLang="en-US" sz="2800" smtClean="0"/>
              <a:t>與 </a:t>
            </a:r>
            <a:r>
              <a:rPr lang="en-US" altLang="zh-TW" sz="2800" smtClean="0"/>
              <a:t>q </a:t>
            </a:r>
            <a:r>
              <a:rPr lang="zh-TW" altLang="en-US" sz="2800" smtClean="0"/>
              <a:t>相距 </a:t>
            </a:r>
            <a:r>
              <a:rPr lang="en-US" altLang="zh-TW" sz="2800" smtClean="0"/>
              <a:t>R </a:t>
            </a:r>
            <a:r>
              <a:rPr lang="zh-TW" altLang="en-US" sz="2800" smtClean="0"/>
              <a:t>時之電位能：</a:t>
            </a:r>
          </a:p>
          <a:p>
            <a:pPr>
              <a:buFont typeface="Arial" charset="0"/>
              <a:buNone/>
            </a:pPr>
            <a:r>
              <a:rPr lang="zh-TW" altLang="en-US" sz="2800" smtClean="0"/>
              <a:t>     將 </a:t>
            </a:r>
            <a:r>
              <a:rPr lang="en-US" altLang="zh-TW" sz="2800" smtClean="0"/>
              <a:t>Q</a:t>
            </a:r>
            <a:r>
              <a:rPr lang="zh-TW" altLang="en-US" sz="2800" smtClean="0"/>
              <a:t>、</a:t>
            </a:r>
            <a:r>
              <a:rPr lang="en-US" altLang="zh-TW" sz="2800" smtClean="0"/>
              <a:t>q </a:t>
            </a:r>
            <a:r>
              <a:rPr lang="zh-TW" altLang="en-US" sz="2800" smtClean="0"/>
              <a:t>從相距無限遠處（ ∞</a:t>
            </a:r>
            <a:r>
              <a:rPr lang="en-US" altLang="zh-TW" sz="2800" smtClean="0"/>
              <a:t> </a:t>
            </a:r>
            <a:r>
              <a:rPr lang="zh-TW" altLang="en-US" sz="2800" smtClean="0"/>
              <a:t>）以反抗 </a:t>
            </a:r>
            <a:r>
              <a:rPr lang="en-US" altLang="zh-TW" sz="2800" smtClean="0"/>
              <a:t>Q </a:t>
            </a:r>
            <a:r>
              <a:rPr lang="zh-TW" altLang="en-US" sz="2800" smtClean="0"/>
              <a:t>和 </a:t>
            </a:r>
            <a:r>
              <a:rPr lang="en-US" altLang="zh-TW" sz="2800" smtClean="0"/>
              <a:t>q </a:t>
            </a:r>
            <a:r>
              <a:rPr lang="zh-TW" altLang="en-US" sz="2800" smtClean="0"/>
              <a:t>之</a:t>
            </a:r>
          </a:p>
          <a:p>
            <a:pPr>
              <a:spcBef>
                <a:spcPct val="40000"/>
              </a:spcBef>
              <a:spcAft>
                <a:spcPct val="20000"/>
              </a:spcAft>
              <a:buFont typeface="Arial" charset="0"/>
              <a:buNone/>
            </a:pPr>
            <a:r>
              <a:rPr lang="zh-TW" altLang="en-US" sz="2800" smtClean="0"/>
              <a:t>     間的庫侖力                 （</a:t>
            </a:r>
            <a:r>
              <a:rPr lang="en-US" altLang="zh-TW" sz="2800" smtClean="0"/>
              <a:t>r </a:t>
            </a:r>
            <a:r>
              <a:rPr lang="zh-TW" altLang="en-US" sz="2800" smtClean="0"/>
              <a:t>為 </a:t>
            </a:r>
            <a:r>
              <a:rPr lang="en-US" altLang="zh-TW" sz="2800" smtClean="0"/>
              <a:t>Q</a:t>
            </a:r>
            <a:r>
              <a:rPr lang="zh-TW" altLang="en-US" sz="2800" smtClean="0"/>
              <a:t>、</a:t>
            </a:r>
            <a:r>
              <a:rPr lang="en-US" altLang="zh-TW" sz="2800" smtClean="0"/>
              <a:t>q </a:t>
            </a:r>
            <a:r>
              <a:rPr lang="zh-TW" altLang="en-US" sz="2800" smtClean="0"/>
              <a:t>之距離）的外力</a:t>
            </a:r>
          </a:p>
          <a:p>
            <a:pPr>
              <a:buFont typeface="Arial" charset="0"/>
              <a:buNone/>
            </a:pPr>
            <a:r>
              <a:rPr lang="zh-TW" altLang="en-US" sz="2800" smtClean="0"/>
              <a:t>     攜至相距為 </a:t>
            </a:r>
            <a:r>
              <a:rPr lang="en-US" altLang="zh-TW" sz="2800" smtClean="0"/>
              <a:t>R </a:t>
            </a:r>
            <a:r>
              <a:rPr lang="zh-TW" altLang="en-US" sz="2800" smtClean="0"/>
              <a:t>處時：</a:t>
            </a:r>
          </a:p>
        </p:txBody>
      </p:sp>
      <p:graphicFrame>
        <p:nvGraphicFramePr>
          <p:cNvPr id="1026" name="Object 4"/>
          <p:cNvGraphicFramePr>
            <a:graphicFrameLocks noChangeAspect="1"/>
          </p:cNvGraphicFramePr>
          <p:nvPr/>
        </p:nvGraphicFramePr>
        <p:xfrm>
          <a:off x="2757488" y="4387850"/>
          <a:ext cx="1250950" cy="841375"/>
        </p:xfrm>
        <a:graphic>
          <a:graphicData uri="http://schemas.openxmlformats.org/presentationml/2006/ole">
            <p:oleObj spid="_x0000_s45058" name="方程式" r:id="rId3" imgW="583920" imgH="393480" progId="Equation.3">
              <p:embed/>
            </p:oleObj>
          </a:graphicData>
        </a:graphic>
      </p:graphicFrame>
      <p:sp>
        <p:nvSpPr>
          <p:cNvPr id="219141" name="Text Box 5"/>
          <p:cNvSpPr txBox="1">
            <a:spLocks noChangeArrowheads="1"/>
          </p:cNvSpPr>
          <p:nvPr/>
        </p:nvSpPr>
        <p:spPr bwMode="auto">
          <a:xfrm>
            <a:off x="1835150" y="2565400"/>
            <a:ext cx="576263" cy="336550"/>
          </a:xfrm>
          <a:prstGeom prst="rect">
            <a:avLst/>
          </a:prstGeom>
          <a:solidFill>
            <a:schemeClr val="bg1"/>
          </a:solidFill>
          <a:ln w="9525">
            <a:noFill/>
            <a:miter lim="800000"/>
            <a:headEnd/>
            <a:tailEnd/>
          </a:ln>
        </p:spPr>
        <p:txBody>
          <a:bodyPr>
            <a:spAutoFit/>
          </a:bodyPr>
          <a:lstStyle/>
          <a:p>
            <a:pPr fontAlgn="base">
              <a:spcBef>
                <a:spcPct val="50000"/>
              </a:spcBef>
              <a:spcAft>
                <a:spcPct val="0"/>
              </a:spcAft>
            </a:pPr>
            <a:endParaRPr kumimoji="1" lang="zh-TW" altLang="en-US" sz="1600">
              <a:solidFill>
                <a:prstClr val="black"/>
              </a:solidFill>
            </a:endParaRPr>
          </a:p>
        </p:txBody>
      </p:sp>
      <p:sp>
        <p:nvSpPr>
          <p:cNvPr id="219142" name="Text Box 6"/>
          <p:cNvSpPr txBox="1">
            <a:spLocks noChangeArrowheads="1"/>
          </p:cNvSpPr>
          <p:nvPr/>
        </p:nvSpPr>
        <p:spPr bwMode="auto">
          <a:xfrm>
            <a:off x="5508625" y="2578100"/>
            <a:ext cx="909638" cy="336550"/>
          </a:xfrm>
          <a:prstGeom prst="rect">
            <a:avLst/>
          </a:prstGeom>
          <a:solidFill>
            <a:schemeClr val="bg1"/>
          </a:solidFill>
          <a:ln w="9525">
            <a:noFill/>
            <a:miter lim="800000"/>
            <a:headEnd/>
            <a:tailEnd/>
          </a:ln>
        </p:spPr>
        <p:txBody>
          <a:bodyPr>
            <a:spAutoFit/>
          </a:bodyPr>
          <a:lstStyle/>
          <a:p>
            <a:pPr fontAlgn="base">
              <a:spcBef>
                <a:spcPct val="50000"/>
              </a:spcBef>
              <a:spcAft>
                <a:spcPct val="0"/>
              </a:spcAft>
            </a:pPr>
            <a:endParaRPr kumimoji="1" lang="zh-TW" altLang="en-US" sz="1600">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grpId="0" nodeType="clickEffect">
                                  <p:stCondLst>
                                    <p:cond delay="0"/>
                                  </p:stCondLst>
                                  <p:childTnLst>
                                    <p:animEffect transition="out" filter="blinds(horizontal)">
                                      <p:cBhvr>
                                        <p:cTn id="6" dur="500"/>
                                        <p:tgtEl>
                                          <p:spTgt spid="219141"/>
                                        </p:tgtEl>
                                      </p:cBhvr>
                                    </p:animEffect>
                                    <p:set>
                                      <p:cBhvr>
                                        <p:cTn id="7" dur="1" fill="hold">
                                          <p:stCondLst>
                                            <p:cond delay="499"/>
                                          </p:stCondLst>
                                        </p:cTn>
                                        <p:tgtEl>
                                          <p:spTgt spid="21914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grpId="0" nodeType="clickEffect">
                                  <p:stCondLst>
                                    <p:cond delay="0"/>
                                  </p:stCondLst>
                                  <p:childTnLst>
                                    <p:animEffect transition="out" filter="blinds(horizontal)">
                                      <p:cBhvr>
                                        <p:cTn id="11" dur="500"/>
                                        <p:tgtEl>
                                          <p:spTgt spid="219142"/>
                                        </p:tgtEl>
                                      </p:cBhvr>
                                    </p:animEffect>
                                    <p:set>
                                      <p:cBhvr>
                                        <p:cTn id="12" dur="1" fill="hold">
                                          <p:stCondLst>
                                            <p:cond delay="499"/>
                                          </p:stCondLst>
                                        </p:cTn>
                                        <p:tgtEl>
                                          <p:spTgt spid="2191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41" grpId="0" animBg="1"/>
      <p:bldP spid="21914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2"/>
          <p:cNvSpPr>
            <a:spLocks noGrp="1"/>
          </p:cNvSpPr>
          <p:nvPr>
            <p:ph type="title"/>
          </p:nvPr>
        </p:nvSpPr>
        <p:spPr/>
        <p:txBody>
          <a:bodyPr/>
          <a:lstStyle/>
          <a:p>
            <a:r>
              <a:rPr lang="en-US" altLang="zh-TW" smtClean="0">
                <a:latin typeface="Times New Roman" pitchFamily="18" charset="0"/>
              </a:rPr>
              <a:t>6-3	</a:t>
            </a:r>
            <a:r>
              <a:rPr lang="zh-TW" altLang="en-US" smtClean="0">
                <a:latin typeface="Times New Roman" pitchFamily="18" charset="0"/>
              </a:rPr>
              <a:t>電位能</a:t>
            </a:r>
          </a:p>
        </p:txBody>
      </p:sp>
      <p:sp>
        <p:nvSpPr>
          <p:cNvPr id="2055" name="Rectangle 3"/>
          <p:cNvSpPr>
            <a:spLocks noGrp="1"/>
          </p:cNvSpPr>
          <p:nvPr>
            <p:ph type="body" idx="1"/>
          </p:nvPr>
        </p:nvSpPr>
        <p:spPr>
          <a:xfrm>
            <a:off x="468313" y="1628775"/>
            <a:ext cx="8229600" cy="4968875"/>
          </a:xfrm>
        </p:spPr>
        <p:txBody>
          <a:bodyPr/>
          <a:lstStyle/>
          <a:p>
            <a:pPr marL="409575" indent="-409575">
              <a:buFont typeface="Arial" charset="0"/>
              <a:buNone/>
            </a:pPr>
            <a:r>
              <a:rPr lang="en-US" altLang="zh-TW" sz="2800" smtClean="0"/>
              <a:t>(1)</a:t>
            </a:r>
            <a:r>
              <a:rPr lang="zh-TW" altLang="en-US" sz="2800" smtClean="0"/>
              <a:t>外力作功：       </a:t>
            </a:r>
          </a:p>
          <a:p>
            <a:pPr marL="409575" indent="-409575">
              <a:buFont typeface="Arial" charset="0"/>
              <a:buNone/>
            </a:pPr>
            <a:endParaRPr lang="zh-TW" altLang="en-US" sz="2800" smtClean="0"/>
          </a:p>
          <a:p>
            <a:pPr marL="409575" indent="-409575">
              <a:spcBef>
                <a:spcPct val="0"/>
              </a:spcBef>
              <a:buFont typeface="Arial" charset="0"/>
              <a:buNone/>
            </a:pPr>
            <a:r>
              <a:rPr lang="en-US" altLang="zh-TW" sz="2800" smtClean="0"/>
              <a:t>(2)</a:t>
            </a:r>
            <a:r>
              <a:rPr lang="zh-TW" altLang="en-US" sz="2800" smtClean="0"/>
              <a:t>功能定理：</a:t>
            </a:r>
          </a:p>
          <a:p>
            <a:pPr marL="409575" indent="-409575">
              <a:buFont typeface="Arial" charset="0"/>
              <a:buNone/>
            </a:pPr>
            <a:r>
              <a:rPr lang="zh-TW" altLang="en-US" sz="2800" smtClean="0"/>
              <a:t>     令 </a:t>
            </a:r>
            <a:r>
              <a:rPr lang="en-US" altLang="zh-TW" sz="2800" smtClean="0"/>
              <a:t>∞ </a:t>
            </a:r>
            <a:r>
              <a:rPr lang="zh-TW" altLang="en-US" sz="2800" smtClean="0"/>
              <a:t>處之電位能 </a:t>
            </a:r>
            <a:r>
              <a:rPr lang="en-US" altLang="zh-TW" sz="2800" smtClean="0"/>
              <a:t>U</a:t>
            </a:r>
            <a:r>
              <a:rPr lang="en-US" altLang="zh-TW" sz="2800" baseline="-25000" smtClean="0"/>
              <a:t>∞</a:t>
            </a:r>
            <a:r>
              <a:rPr lang="zh-TW" altLang="en-US" sz="2800" smtClean="0"/>
              <a:t>＝</a:t>
            </a:r>
            <a:r>
              <a:rPr lang="en-US" altLang="zh-TW" sz="2800" smtClean="0"/>
              <a:t>0 </a:t>
            </a:r>
            <a:r>
              <a:rPr lang="zh-TW" altLang="en-US" sz="2800" smtClean="0"/>
              <a:t>，則當 </a:t>
            </a:r>
            <a:r>
              <a:rPr lang="en-US" altLang="zh-TW" sz="2800" smtClean="0"/>
              <a:t>Q</a:t>
            </a:r>
            <a:r>
              <a:rPr lang="zh-TW" altLang="en-US" sz="2800" smtClean="0"/>
              <a:t>、</a:t>
            </a:r>
            <a:r>
              <a:rPr lang="en-US" altLang="zh-TW" sz="2800" smtClean="0"/>
              <a:t>q </a:t>
            </a:r>
            <a:r>
              <a:rPr lang="zh-TW" altLang="en-US" sz="2800" smtClean="0"/>
              <a:t>相距 </a:t>
            </a:r>
            <a:r>
              <a:rPr lang="en-US" altLang="zh-TW" sz="2800" smtClean="0"/>
              <a:t>R </a:t>
            </a:r>
            <a:r>
              <a:rPr lang="zh-TW" altLang="en-US" sz="2800" smtClean="0"/>
              <a:t>時之電位能 </a:t>
            </a:r>
          </a:p>
          <a:p>
            <a:pPr marL="409575" indent="-409575">
              <a:spcBef>
                <a:spcPct val="100000"/>
              </a:spcBef>
              <a:spcAft>
                <a:spcPct val="100000"/>
              </a:spcAft>
              <a:buFont typeface="Arial" charset="0"/>
              <a:buNone/>
            </a:pPr>
            <a:r>
              <a:rPr lang="en-US" altLang="zh-TW" sz="2800" smtClean="0"/>
              <a:t>      U</a:t>
            </a:r>
            <a:r>
              <a:rPr lang="en-US" altLang="zh-TW" sz="2800" baseline="-25000" smtClean="0"/>
              <a:t>R</a:t>
            </a:r>
            <a:r>
              <a:rPr lang="zh-TW" altLang="en-US" sz="2800" smtClean="0"/>
              <a:t>＝</a:t>
            </a:r>
            <a:r>
              <a:rPr lang="zh-TW" altLang="en-US" sz="2800" u="sng" smtClean="0"/>
              <a:t>　　　　</a:t>
            </a:r>
          </a:p>
          <a:p>
            <a:pPr marL="409575" indent="-409575">
              <a:spcBef>
                <a:spcPct val="100000"/>
              </a:spcBef>
              <a:buFont typeface="Arial" charset="0"/>
              <a:buNone/>
            </a:pPr>
            <a:r>
              <a:rPr lang="zh-TW" altLang="en-US" sz="2400" smtClean="0">
                <a:solidFill>
                  <a:srgbClr val="0070C0"/>
                </a:solidFill>
              </a:rPr>
              <a:t>註：電荷在電場中移動時，其電位能的變化僅與移動前後之   </a:t>
            </a:r>
          </a:p>
          <a:p>
            <a:pPr marL="409575" indent="-409575">
              <a:spcBef>
                <a:spcPct val="0"/>
              </a:spcBef>
              <a:buFont typeface="Arial" charset="0"/>
              <a:buNone/>
            </a:pPr>
            <a:r>
              <a:rPr lang="zh-TW" altLang="en-US" sz="2400" smtClean="0">
                <a:solidFill>
                  <a:srgbClr val="0070C0"/>
                </a:solidFill>
              </a:rPr>
              <a:t>　　位置有關，而與移動所經路徑無關。</a:t>
            </a:r>
          </a:p>
        </p:txBody>
      </p:sp>
      <p:graphicFrame>
        <p:nvGraphicFramePr>
          <p:cNvPr id="2050" name="Object 4"/>
          <p:cNvGraphicFramePr>
            <a:graphicFrameLocks noChangeAspect="1"/>
          </p:cNvGraphicFramePr>
          <p:nvPr/>
        </p:nvGraphicFramePr>
        <p:xfrm>
          <a:off x="2700338" y="1412875"/>
          <a:ext cx="2022475" cy="920750"/>
        </p:xfrm>
        <a:graphic>
          <a:graphicData uri="http://schemas.openxmlformats.org/presentationml/2006/ole">
            <p:oleObj spid="_x0000_s46082" name="方程式" r:id="rId3" imgW="863280" imgH="393480" progId="Equation.3">
              <p:embed/>
            </p:oleObj>
          </a:graphicData>
        </a:graphic>
      </p:graphicFrame>
      <p:graphicFrame>
        <p:nvGraphicFramePr>
          <p:cNvPr id="2051" name="Object 5"/>
          <p:cNvGraphicFramePr>
            <a:graphicFrameLocks noChangeAspect="1"/>
          </p:cNvGraphicFramePr>
          <p:nvPr/>
        </p:nvGraphicFramePr>
        <p:xfrm>
          <a:off x="4514850" y="3321050"/>
          <a:ext cx="114300" cy="215900"/>
        </p:xfrm>
        <a:graphic>
          <a:graphicData uri="http://schemas.openxmlformats.org/presentationml/2006/ole">
            <p:oleObj spid="_x0000_s46083" name="方程式" r:id="rId4" imgW="114151" imgH="215619" progId="Equation.3">
              <p:embed/>
            </p:oleObj>
          </a:graphicData>
        </a:graphic>
      </p:graphicFrame>
      <p:grpSp>
        <p:nvGrpSpPr>
          <p:cNvPr id="2" name="Group 17"/>
          <p:cNvGrpSpPr>
            <a:grpSpLocks/>
          </p:cNvGrpSpPr>
          <p:nvPr/>
        </p:nvGrpSpPr>
        <p:grpSpPr bwMode="auto">
          <a:xfrm>
            <a:off x="2703513" y="2322513"/>
            <a:ext cx="5026025" cy="820737"/>
            <a:chOff x="1722" y="1525"/>
            <a:chExt cx="3166" cy="517"/>
          </a:xfrm>
        </p:grpSpPr>
        <p:graphicFrame>
          <p:nvGraphicFramePr>
            <p:cNvPr id="2053" name="Object 6"/>
            <p:cNvGraphicFramePr>
              <a:graphicFrameLocks noChangeAspect="1"/>
            </p:cNvGraphicFramePr>
            <p:nvPr/>
          </p:nvGraphicFramePr>
          <p:xfrm>
            <a:off x="1722" y="1706"/>
            <a:ext cx="3166" cy="336"/>
          </p:xfrm>
          <a:graphic>
            <a:graphicData uri="http://schemas.openxmlformats.org/presentationml/2006/ole">
              <p:oleObj spid="_x0000_s46085" name="方程式" r:id="rId5" imgW="2145960" imgH="228600" progId="Equation.3">
                <p:embed/>
              </p:oleObj>
            </a:graphicData>
          </a:graphic>
        </p:graphicFrame>
        <p:sp>
          <p:nvSpPr>
            <p:cNvPr id="2061" name="Line 7"/>
            <p:cNvSpPr>
              <a:spLocks noChangeShapeType="1"/>
            </p:cNvSpPr>
            <p:nvPr/>
          </p:nvSpPr>
          <p:spPr bwMode="auto">
            <a:xfrm flipV="1">
              <a:off x="3610" y="1706"/>
              <a:ext cx="226" cy="319"/>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kumimoji="1" lang="zh-TW" altLang="en-US">
                <a:solidFill>
                  <a:prstClr val="black"/>
                </a:solidFill>
              </a:endParaRPr>
            </a:p>
          </p:txBody>
        </p:sp>
        <p:sp>
          <p:nvSpPr>
            <p:cNvPr id="2062" name="Text Box 9"/>
            <p:cNvSpPr txBox="1">
              <a:spLocks noChangeArrowheads="1"/>
            </p:cNvSpPr>
            <p:nvPr/>
          </p:nvSpPr>
          <p:spPr bwMode="auto">
            <a:xfrm>
              <a:off x="3791" y="1525"/>
              <a:ext cx="181" cy="231"/>
            </a:xfrm>
            <a:prstGeom prst="rect">
              <a:avLst/>
            </a:prstGeom>
            <a:noFill/>
            <a:ln w="9525">
              <a:noFill/>
              <a:miter lim="800000"/>
              <a:headEnd/>
              <a:tailEnd/>
            </a:ln>
          </p:spPr>
          <p:txBody>
            <a:bodyPr>
              <a:spAutoFit/>
            </a:bodyPr>
            <a:lstStyle/>
            <a:p>
              <a:pPr fontAlgn="base">
                <a:spcBef>
                  <a:spcPct val="50000"/>
                </a:spcBef>
                <a:spcAft>
                  <a:spcPct val="0"/>
                </a:spcAft>
              </a:pPr>
              <a:r>
                <a:rPr kumimoji="1" lang="en-US" altLang="zh-TW">
                  <a:solidFill>
                    <a:prstClr val="black"/>
                  </a:solidFill>
                </a:rPr>
                <a:t>0</a:t>
              </a:r>
            </a:p>
          </p:txBody>
        </p:sp>
      </p:grpSp>
      <p:graphicFrame>
        <p:nvGraphicFramePr>
          <p:cNvPr id="2052" name="Object 18"/>
          <p:cNvGraphicFramePr>
            <a:graphicFrameLocks noChangeAspect="1"/>
          </p:cNvGraphicFramePr>
          <p:nvPr/>
        </p:nvGraphicFramePr>
        <p:xfrm>
          <a:off x="2354263" y="4149725"/>
          <a:ext cx="769937" cy="917575"/>
        </p:xfrm>
        <a:graphic>
          <a:graphicData uri="http://schemas.openxmlformats.org/presentationml/2006/ole">
            <p:oleObj spid="_x0000_s46084" name="Equation" r:id="rId6" imgW="330120" imgH="393480" progId="Equation.3">
              <p:embed/>
            </p:oleObj>
          </a:graphicData>
        </a:graphic>
      </p:graphicFrame>
      <p:sp>
        <p:nvSpPr>
          <p:cNvPr id="2057" name="Line 19"/>
          <p:cNvSpPr>
            <a:spLocks noChangeShapeType="1"/>
          </p:cNvSpPr>
          <p:nvPr/>
        </p:nvSpPr>
        <p:spPr bwMode="auto">
          <a:xfrm>
            <a:off x="1908175" y="5013325"/>
            <a:ext cx="1728788" cy="0"/>
          </a:xfrm>
          <a:prstGeom prst="line">
            <a:avLst/>
          </a:prstGeom>
          <a:noFill/>
          <a:ln w="9525">
            <a:solidFill>
              <a:schemeClr val="tx1"/>
            </a:solidFill>
            <a:round/>
            <a:headEnd/>
            <a:tailEnd/>
          </a:ln>
        </p:spPr>
        <p:txBody>
          <a:bodyPr/>
          <a:lstStyle/>
          <a:p>
            <a:pPr fontAlgn="base">
              <a:spcBef>
                <a:spcPct val="0"/>
              </a:spcBef>
              <a:spcAft>
                <a:spcPct val="0"/>
              </a:spcAft>
            </a:pPr>
            <a:endParaRPr kumimoji="1" lang="zh-TW" altLang="en-US">
              <a:solidFill>
                <a:prstClr val="black"/>
              </a:solidFill>
            </a:endParaRPr>
          </a:p>
        </p:txBody>
      </p:sp>
      <p:sp>
        <p:nvSpPr>
          <p:cNvPr id="2058" name="AutoShape 12"/>
          <p:cNvSpPr>
            <a:spLocks/>
          </p:cNvSpPr>
          <p:nvPr/>
        </p:nvSpPr>
        <p:spPr bwMode="auto">
          <a:xfrm>
            <a:off x="3792538" y="4217988"/>
            <a:ext cx="71437" cy="719137"/>
          </a:xfrm>
          <a:prstGeom prst="leftBrace">
            <a:avLst>
              <a:gd name="adj1" fmla="val 83889"/>
              <a:gd name="adj2" fmla="val 50000"/>
            </a:avLst>
          </a:prstGeom>
          <a:noFill/>
          <a:ln w="9525">
            <a:solidFill>
              <a:schemeClr val="tx1"/>
            </a:solidFill>
            <a:round/>
            <a:headEnd/>
            <a:tailEnd/>
          </a:ln>
        </p:spPr>
        <p:txBody>
          <a:bodyPr wrap="none" anchor="ctr"/>
          <a:lstStyle/>
          <a:p>
            <a:pPr fontAlgn="base">
              <a:spcBef>
                <a:spcPct val="0"/>
              </a:spcBef>
              <a:spcAft>
                <a:spcPct val="0"/>
              </a:spcAft>
            </a:pPr>
            <a:endParaRPr kumimoji="1" lang="zh-TW" altLang="en-US">
              <a:solidFill>
                <a:prstClr val="black"/>
              </a:solidFill>
            </a:endParaRPr>
          </a:p>
        </p:txBody>
      </p:sp>
      <p:sp>
        <p:nvSpPr>
          <p:cNvPr id="2059" name="Text Box 21"/>
          <p:cNvSpPr txBox="1">
            <a:spLocks noChangeArrowheads="1"/>
          </p:cNvSpPr>
          <p:nvPr/>
        </p:nvSpPr>
        <p:spPr bwMode="auto">
          <a:xfrm>
            <a:off x="3995738" y="4005263"/>
            <a:ext cx="5148262" cy="1160462"/>
          </a:xfrm>
          <a:prstGeom prst="rect">
            <a:avLst/>
          </a:prstGeom>
          <a:noFill/>
          <a:ln w="9525">
            <a:noFill/>
            <a:miter lim="800000"/>
            <a:headEnd/>
            <a:tailEnd/>
          </a:ln>
        </p:spPr>
        <p:txBody>
          <a:bodyPr>
            <a:spAutoFit/>
          </a:bodyPr>
          <a:lstStyle/>
          <a:p>
            <a:pPr fontAlgn="base">
              <a:spcBef>
                <a:spcPct val="50000"/>
              </a:spcBef>
              <a:spcAft>
                <a:spcPct val="0"/>
              </a:spcAft>
            </a:pPr>
            <a:r>
              <a:rPr kumimoji="1" lang="en-US" altLang="zh-TW" sz="2800">
                <a:solidFill>
                  <a:prstClr val="black"/>
                </a:solidFill>
                <a:ea typeface="標楷體" pitchFamily="65" charset="-120"/>
              </a:rPr>
              <a:t>Q</a:t>
            </a:r>
            <a:r>
              <a:rPr kumimoji="1" lang="zh-TW" altLang="en-US" sz="2800">
                <a:solidFill>
                  <a:prstClr val="black"/>
                </a:solidFill>
                <a:ea typeface="標楷體" pitchFamily="65" charset="-120"/>
              </a:rPr>
              <a:t>、</a:t>
            </a:r>
            <a:r>
              <a:rPr kumimoji="1" lang="en-US" altLang="zh-TW" sz="2800">
                <a:solidFill>
                  <a:prstClr val="black"/>
                </a:solidFill>
                <a:ea typeface="標楷體" pitchFamily="65" charset="-120"/>
              </a:rPr>
              <a:t>q </a:t>
            </a:r>
            <a:r>
              <a:rPr kumimoji="1" lang="zh-TW" altLang="en-US" sz="2800">
                <a:solidFill>
                  <a:prstClr val="black"/>
                </a:solidFill>
                <a:ea typeface="標楷體" pitchFamily="65" charset="-120"/>
              </a:rPr>
              <a:t>同號 </a:t>
            </a:r>
            <a:r>
              <a:rPr kumimoji="1" lang="zh-TW" altLang="en-US" sz="2800">
                <a:solidFill>
                  <a:prstClr val="black"/>
                </a:solidFill>
                <a:ea typeface="標楷體" pitchFamily="65" charset="-120"/>
                <a:sym typeface="Symbol" pitchFamily="18" charset="2"/>
              </a:rPr>
              <a:t> </a:t>
            </a:r>
            <a:r>
              <a:rPr kumimoji="1" lang="en-US" altLang="zh-TW" sz="2800">
                <a:solidFill>
                  <a:prstClr val="black"/>
                </a:solidFill>
                <a:ea typeface="標楷體" pitchFamily="65" charset="-120"/>
                <a:sym typeface="Symbol" pitchFamily="18" charset="2"/>
              </a:rPr>
              <a:t>U &gt; 0</a:t>
            </a:r>
            <a:r>
              <a:rPr kumimoji="1" lang="zh-TW" altLang="en-US" sz="2800">
                <a:solidFill>
                  <a:prstClr val="black"/>
                </a:solidFill>
                <a:ea typeface="標楷體" pitchFamily="65" charset="-120"/>
                <a:sym typeface="Symbol" pitchFamily="18" charset="2"/>
              </a:rPr>
              <a:t>（斥力場）</a:t>
            </a:r>
          </a:p>
          <a:p>
            <a:pPr fontAlgn="base">
              <a:spcBef>
                <a:spcPct val="50000"/>
              </a:spcBef>
              <a:spcAft>
                <a:spcPct val="0"/>
              </a:spcAft>
            </a:pPr>
            <a:r>
              <a:rPr kumimoji="1" lang="en-US" altLang="zh-TW" sz="2800">
                <a:solidFill>
                  <a:prstClr val="black"/>
                </a:solidFill>
                <a:ea typeface="標楷體" pitchFamily="65" charset="-120"/>
              </a:rPr>
              <a:t>Q</a:t>
            </a:r>
            <a:r>
              <a:rPr kumimoji="1" lang="zh-TW" altLang="en-US" sz="2800">
                <a:solidFill>
                  <a:prstClr val="black"/>
                </a:solidFill>
                <a:ea typeface="標楷體" pitchFamily="65" charset="-120"/>
              </a:rPr>
              <a:t>、</a:t>
            </a:r>
            <a:r>
              <a:rPr kumimoji="1" lang="en-US" altLang="zh-TW" sz="2800">
                <a:solidFill>
                  <a:prstClr val="black"/>
                </a:solidFill>
                <a:ea typeface="標楷體" pitchFamily="65" charset="-120"/>
              </a:rPr>
              <a:t>q </a:t>
            </a:r>
            <a:r>
              <a:rPr kumimoji="1" lang="zh-TW" altLang="en-US" sz="2800">
                <a:solidFill>
                  <a:prstClr val="black"/>
                </a:solidFill>
                <a:ea typeface="標楷體" pitchFamily="65" charset="-120"/>
              </a:rPr>
              <a:t>異號 </a:t>
            </a:r>
            <a:r>
              <a:rPr kumimoji="1" lang="zh-TW" altLang="en-US" sz="2800">
                <a:solidFill>
                  <a:prstClr val="black"/>
                </a:solidFill>
                <a:ea typeface="標楷體" pitchFamily="65" charset="-120"/>
                <a:sym typeface="Symbol" pitchFamily="18" charset="2"/>
              </a:rPr>
              <a:t> </a:t>
            </a:r>
            <a:r>
              <a:rPr kumimoji="1" lang="en-US" altLang="zh-TW" sz="2800">
                <a:solidFill>
                  <a:prstClr val="black"/>
                </a:solidFill>
                <a:ea typeface="標楷體" pitchFamily="65" charset="-120"/>
                <a:sym typeface="Symbol" pitchFamily="18" charset="2"/>
              </a:rPr>
              <a:t>U &lt; 0</a:t>
            </a:r>
            <a:r>
              <a:rPr kumimoji="1" lang="zh-TW" altLang="en-US" sz="2800">
                <a:solidFill>
                  <a:prstClr val="black"/>
                </a:solidFill>
                <a:ea typeface="標楷體" pitchFamily="65" charset="-120"/>
                <a:sym typeface="Symbol" pitchFamily="18" charset="2"/>
              </a:rPr>
              <a:t>（引力場）</a:t>
            </a:r>
          </a:p>
        </p:txBody>
      </p:sp>
      <p:sp>
        <p:nvSpPr>
          <p:cNvPr id="6166" name="Rectangle 22"/>
          <p:cNvSpPr>
            <a:spLocks noChangeArrowheads="1"/>
          </p:cNvSpPr>
          <p:nvPr/>
        </p:nvSpPr>
        <p:spPr bwMode="auto">
          <a:xfrm>
            <a:off x="2214563" y="4071938"/>
            <a:ext cx="952500" cy="912812"/>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pPr>
            <a:endParaRPr kumimoji="1" lang="zh-TW" altLang="en-US">
              <a:solidFill>
                <a:prstClr val="black"/>
              </a:solidFill>
            </a:endParaRPr>
          </a:p>
        </p:txBody>
      </p:sp>
      <p:sp>
        <p:nvSpPr>
          <p:cNvPr id="2064" name="Text Box 16"/>
          <p:cNvSpPr txBox="1">
            <a:spLocks noChangeArrowheads="1"/>
          </p:cNvSpPr>
          <p:nvPr/>
        </p:nvSpPr>
        <p:spPr bwMode="auto">
          <a:xfrm>
            <a:off x="5127625" y="1800225"/>
            <a:ext cx="1238250" cy="366713"/>
          </a:xfrm>
          <a:prstGeom prst="rect">
            <a:avLst/>
          </a:prstGeom>
          <a:noFill/>
          <a:ln w="9525">
            <a:noFill/>
            <a:miter lim="800000"/>
            <a:headEnd/>
            <a:tailEnd/>
          </a:ln>
          <a:effectLst/>
        </p:spPr>
        <p:txBody>
          <a:bodyPr wrap="none">
            <a:spAutoFit/>
          </a:bodyPr>
          <a:lstStyle/>
          <a:p>
            <a:pPr fontAlgn="base">
              <a:spcBef>
                <a:spcPct val="0"/>
              </a:spcBef>
              <a:spcAft>
                <a:spcPct val="0"/>
              </a:spcAft>
            </a:pPr>
            <a:r>
              <a:rPr kumimoji="1" lang="en-US" altLang="zh-TW">
                <a:solidFill>
                  <a:prstClr val="black"/>
                </a:solidFill>
              </a:rPr>
              <a:t>(</a:t>
            </a:r>
            <a:r>
              <a:rPr kumimoji="1" lang="zh-TW" altLang="en-US">
                <a:solidFill>
                  <a:prstClr val="black"/>
                </a:solidFill>
              </a:rPr>
              <a:t>積分而得</a:t>
            </a:r>
            <a:r>
              <a:rPr kumimoji="1" lang="en-US" altLang="zh-TW">
                <a:solidFill>
                  <a:prstClr val="black"/>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6166"/>
                                        </p:tgtEl>
                                      </p:cBhvr>
                                    </p:animEffect>
                                    <p:set>
                                      <p:cBhvr>
                                        <p:cTn id="7" dur="1" fill="hold">
                                          <p:stCondLst>
                                            <p:cond delay="499"/>
                                          </p:stCondLst>
                                        </p:cTn>
                                        <p:tgtEl>
                                          <p:spTgt spid="61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3554" name="標題 1"/>
          <p:cNvSpPr>
            <a:spLocks noGrp="1"/>
          </p:cNvSpPr>
          <p:nvPr>
            <p:ph type="title"/>
          </p:nvPr>
        </p:nvSpPr>
        <p:spPr/>
        <p:txBody>
          <a:bodyPr/>
          <a:lstStyle/>
          <a:p>
            <a:endParaRPr lang="zh-TW" altLang="en-US" smtClean="0"/>
          </a:p>
        </p:txBody>
      </p:sp>
      <p:sp>
        <p:nvSpPr>
          <p:cNvPr id="11267" name="內容版面配置區 2"/>
          <p:cNvSpPr>
            <a:spLocks noGrp="1"/>
          </p:cNvSpPr>
          <p:nvPr>
            <p:ph idx="1"/>
          </p:nvPr>
        </p:nvSpPr>
        <p:spPr>
          <a:xfrm>
            <a:off x="0" y="3962400"/>
            <a:ext cx="9112250" cy="1935163"/>
          </a:xfrm>
        </p:spPr>
        <p:txBody>
          <a:bodyPr/>
          <a:lstStyle/>
          <a:p>
            <a:pPr>
              <a:buFont typeface="Arial" charset="0"/>
              <a:buNone/>
              <a:defRPr/>
            </a:pPr>
            <a:r>
              <a:rPr lang="zh-TW" altLang="en-US" sz="2400" dirty="0" smtClean="0">
                <a:solidFill>
                  <a:srgbClr val="FF0000"/>
                </a:solidFill>
              </a:rPr>
              <a:t>  </a:t>
            </a:r>
            <a:r>
              <a:rPr lang="zh-TW" altLang="zh-TW" sz="2400" dirty="0" smtClean="0">
                <a:solidFill>
                  <a:srgbClr val="FF0000"/>
                </a:solidFill>
              </a:rPr>
              <a:t>點粒子對的位能與相隔距離</a:t>
            </a:r>
            <a:r>
              <a:rPr lang="en-US" altLang="zh-TW" sz="2400" i="1" dirty="0" smtClean="0">
                <a:solidFill>
                  <a:srgbClr val="FF0000"/>
                </a:solidFill>
              </a:rPr>
              <a:t>r</a:t>
            </a:r>
            <a:r>
              <a:rPr lang="zh-TW" altLang="zh-TW" sz="2400" dirty="0" smtClean="0">
                <a:solidFill>
                  <a:srgbClr val="FF0000"/>
                </a:solidFill>
              </a:rPr>
              <a:t>的函數關係</a:t>
            </a:r>
            <a:r>
              <a:rPr lang="zh-TW" altLang="en-US" sz="2400" dirty="0" smtClean="0"/>
              <a:t>。</a:t>
            </a:r>
          </a:p>
          <a:p>
            <a:pPr>
              <a:buFontTx/>
              <a:buNone/>
              <a:defRPr/>
            </a:pPr>
            <a:r>
              <a:rPr lang="zh-TW" altLang="en-US" sz="2400" dirty="0" smtClean="0"/>
              <a:t>  </a:t>
            </a:r>
            <a:r>
              <a:rPr lang="zh-TW" altLang="zh-TW" sz="2400" dirty="0" smtClean="0"/>
              <a:t>在每一個例子中，我們選定在</a:t>
            </a:r>
            <a:r>
              <a:rPr lang="en-US" altLang="zh-TW" sz="2400" i="1" dirty="0" smtClean="0"/>
              <a:t>r</a:t>
            </a:r>
            <a:r>
              <a:rPr lang="zh-TW" altLang="zh-TW" sz="2400" dirty="0" smtClean="0"/>
              <a:t>＝∞時</a:t>
            </a:r>
            <a:r>
              <a:rPr lang="en-US" altLang="zh-TW" sz="2400" i="1" dirty="0" smtClean="0"/>
              <a:t>U</a:t>
            </a:r>
            <a:r>
              <a:rPr lang="zh-TW" altLang="zh-TW" sz="2400" dirty="0" smtClean="0"/>
              <a:t>＝</a:t>
            </a:r>
            <a:r>
              <a:rPr lang="en-US" altLang="zh-TW" sz="2400" dirty="0" smtClean="0"/>
              <a:t>0</a:t>
            </a:r>
            <a:r>
              <a:rPr lang="zh-TW" altLang="en-US" sz="2400" dirty="0" smtClean="0"/>
              <a:t>。 </a:t>
            </a:r>
            <a:endParaRPr lang="en-US" altLang="zh-TW" sz="2400" dirty="0" smtClean="0"/>
          </a:p>
          <a:p>
            <a:pPr>
              <a:buFontTx/>
              <a:buNone/>
              <a:defRPr/>
            </a:pPr>
            <a:r>
              <a:rPr lang="zh-TW" altLang="en-US" sz="2400" dirty="0" smtClean="0"/>
              <a:t>  </a:t>
            </a:r>
            <a:r>
              <a:rPr lang="zh-TW" altLang="zh-TW" sz="2400" dirty="0" smtClean="0"/>
              <a:t>對於</a:t>
            </a:r>
            <a:r>
              <a:rPr lang="en-US" altLang="zh-TW" sz="2400" dirty="0" smtClean="0"/>
              <a:t>(A)</a:t>
            </a:r>
            <a:r>
              <a:rPr lang="zh-TW" altLang="zh-TW" sz="2400" dirty="0" smtClean="0"/>
              <a:t>和</a:t>
            </a:r>
            <a:r>
              <a:rPr lang="en-US" altLang="zh-TW" sz="2400" dirty="0" smtClean="0"/>
              <a:t>(B)</a:t>
            </a:r>
            <a:r>
              <a:rPr lang="zh-TW" altLang="zh-TW" sz="2400" dirty="0" smtClean="0"/>
              <a:t>的</a:t>
            </a:r>
            <a:r>
              <a:rPr lang="zh-TW" altLang="zh-TW" sz="2400" dirty="0" smtClean="0">
                <a:solidFill>
                  <a:srgbClr val="FF0000"/>
                </a:solidFill>
              </a:rPr>
              <a:t>吸引力</a:t>
            </a:r>
            <a:r>
              <a:rPr lang="zh-TW" altLang="zh-TW" sz="2400" dirty="0" smtClean="0"/>
              <a:t>而言，位能是</a:t>
            </a:r>
            <a:r>
              <a:rPr lang="zh-TW" altLang="zh-TW" sz="2400" dirty="0" smtClean="0">
                <a:solidFill>
                  <a:srgbClr val="FF0000"/>
                </a:solidFill>
              </a:rPr>
              <a:t>負的</a:t>
            </a:r>
            <a:r>
              <a:rPr lang="zh-TW" altLang="en-US" sz="2400" dirty="0" smtClean="0"/>
              <a:t>。  </a:t>
            </a:r>
            <a:endParaRPr lang="en-US" altLang="zh-TW" sz="2400" dirty="0" smtClean="0"/>
          </a:p>
          <a:p>
            <a:pPr>
              <a:buFontTx/>
              <a:buNone/>
              <a:defRPr/>
            </a:pPr>
            <a:r>
              <a:rPr lang="zh-TW" altLang="en-US" sz="2400" dirty="0" smtClean="0"/>
              <a:t>  </a:t>
            </a:r>
            <a:r>
              <a:rPr lang="zh-TW" altLang="zh-TW" sz="2400" dirty="0" smtClean="0"/>
              <a:t>對於</a:t>
            </a:r>
            <a:r>
              <a:rPr lang="en-US" altLang="zh-TW" sz="2400" dirty="0" smtClean="0"/>
              <a:t>(C)</a:t>
            </a:r>
            <a:r>
              <a:rPr lang="zh-TW" altLang="zh-TW" sz="2400" dirty="0" smtClean="0"/>
              <a:t>的</a:t>
            </a:r>
            <a:r>
              <a:rPr lang="zh-TW" altLang="zh-TW" sz="2400" dirty="0" smtClean="0">
                <a:solidFill>
                  <a:srgbClr val="FF0000"/>
                </a:solidFill>
              </a:rPr>
              <a:t>排斥力</a:t>
            </a:r>
            <a:r>
              <a:rPr lang="zh-TW" altLang="zh-TW" sz="2400" dirty="0" smtClean="0"/>
              <a:t>而言，位能是</a:t>
            </a:r>
            <a:r>
              <a:rPr lang="zh-TW" altLang="zh-TW" sz="2400" dirty="0" smtClean="0">
                <a:solidFill>
                  <a:srgbClr val="FF0000"/>
                </a:solidFill>
              </a:rPr>
              <a:t>正的</a:t>
            </a:r>
            <a:r>
              <a:rPr lang="zh-TW" altLang="en-US" sz="2400" dirty="0" smtClean="0"/>
              <a:t>。</a:t>
            </a:r>
            <a:endParaRPr lang="en-US" altLang="zh-TW" sz="2400" dirty="0" smtClean="0"/>
          </a:p>
          <a:p>
            <a:pPr>
              <a:buFont typeface="Arial" charset="0"/>
              <a:buNone/>
              <a:defRPr/>
            </a:pPr>
            <a:r>
              <a:rPr lang="zh-TW" altLang="en-US" sz="2400" dirty="0" smtClean="0"/>
              <a:t>  </a:t>
            </a:r>
            <a:r>
              <a:rPr lang="zh-TW" altLang="en-US" sz="2400" b="1" dirty="0" smtClean="0">
                <a:solidFill>
                  <a:srgbClr val="FF0000"/>
                </a:solidFill>
                <a:effectLst>
                  <a:outerShdw blurRad="38100" dist="38100" dir="2700000" algn="tl">
                    <a:srgbClr val="000000">
                      <a:alpha val="43137"/>
                    </a:srgbClr>
                  </a:outerShdw>
                </a:effectLst>
              </a:rPr>
              <a:t>反抗引力作功</a:t>
            </a:r>
            <a:r>
              <a:rPr lang="zh-TW" altLang="en-US" sz="2400" b="1" dirty="0" smtClean="0">
                <a:solidFill>
                  <a:srgbClr val="FF0000"/>
                </a:solidFill>
                <a:effectLst>
                  <a:outerShdw blurRad="38100" dist="38100" dir="2700000" algn="tl">
                    <a:srgbClr val="000000">
                      <a:alpha val="43137"/>
                    </a:srgbClr>
                  </a:outerShdw>
                </a:effectLst>
                <a:latin typeface="標楷體"/>
                <a:ea typeface="標楷體"/>
              </a:rPr>
              <a:t>，</a:t>
            </a:r>
            <a:r>
              <a:rPr lang="en-US" altLang="zh-TW" sz="2400" b="1" dirty="0" smtClean="0">
                <a:solidFill>
                  <a:srgbClr val="FF0000"/>
                </a:solidFill>
                <a:effectLst>
                  <a:outerShdw blurRad="38100" dist="38100" dir="2700000" algn="tl">
                    <a:srgbClr val="000000">
                      <a:alpha val="43137"/>
                    </a:srgbClr>
                  </a:outerShdw>
                </a:effectLst>
              </a:rPr>
              <a:t>r</a:t>
            </a:r>
            <a:r>
              <a:rPr lang="zh-TW" altLang="en-US" sz="2400" b="1" dirty="0" smtClean="0">
                <a:solidFill>
                  <a:srgbClr val="FF0000"/>
                </a:solidFill>
                <a:effectLst>
                  <a:outerShdw blurRad="38100" dist="38100" dir="2700000" algn="tl">
                    <a:srgbClr val="000000">
                      <a:alpha val="43137"/>
                    </a:srgbClr>
                  </a:outerShdw>
                </a:effectLst>
              </a:rPr>
              <a:t>愈大</a:t>
            </a:r>
            <a:r>
              <a:rPr lang="zh-TW" altLang="en-US" sz="2400" b="1" dirty="0" smtClean="0">
                <a:solidFill>
                  <a:srgbClr val="FF0000"/>
                </a:solidFill>
                <a:effectLst>
                  <a:outerShdw blurRad="38100" dist="38100" dir="2700000" algn="tl">
                    <a:srgbClr val="000000">
                      <a:alpha val="43137"/>
                    </a:srgbClr>
                  </a:outerShdw>
                </a:effectLst>
                <a:latin typeface="標楷體"/>
                <a:ea typeface="標楷體"/>
              </a:rPr>
              <a:t>，</a:t>
            </a:r>
            <a:r>
              <a:rPr lang="en-US" altLang="zh-TW" sz="2400" b="1" dirty="0" smtClean="0">
                <a:solidFill>
                  <a:srgbClr val="FF0000"/>
                </a:solidFill>
                <a:effectLst>
                  <a:outerShdw blurRad="38100" dist="38100" dir="2700000" algn="tl">
                    <a:srgbClr val="000000">
                      <a:alpha val="43137"/>
                    </a:srgbClr>
                  </a:outerShdw>
                </a:effectLst>
              </a:rPr>
              <a:t>U</a:t>
            </a:r>
            <a:r>
              <a:rPr lang="zh-TW" altLang="en-US" sz="2400" b="1" dirty="0" smtClean="0">
                <a:solidFill>
                  <a:srgbClr val="FF0000"/>
                </a:solidFill>
                <a:effectLst>
                  <a:outerShdw blurRad="38100" dist="38100" dir="2700000" algn="tl">
                    <a:srgbClr val="000000">
                      <a:alpha val="43137"/>
                    </a:srgbClr>
                  </a:outerShdw>
                </a:effectLst>
              </a:rPr>
              <a:t>愈大</a:t>
            </a:r>
            <a:r>
              <a:rPr lang="zh-TW" altLang="en-US" sz="2400" b="1" dirty="0" smtClean="0">
                <a:solidFill>
                  <a:srgbClr val="FF0000"/>
                </a:solidFill>
                <a:effectLst>
                  <a:outerShdw blurRad="38100" dist="38100" dir="2700000" algn="tl">
                    <a:srgbClr val="000000">
                      <a:alpha val="43137"/>
                    </a:srgbClr>
                  </a:outerShdw>
                </a:effectLst>
                <a:latin typeface="標楷體"/>
                <a:ea typeface="標楷體"/>
              </a:rPr>
              <a:t>，</a:t>
            </a:r>
            <a:r>
              <a:rPr lang="zh-TW" altLang="en-US" sz="2400" b="1" dirty="0" smtClean="0">
                <a:solidFill>
                  <a:srgbClr val="FF0000"/>
                </a:solidFill>
                <a:effectLst>
                  <a:outerShdw blurRad="38100" dist="38100" dir="2700000" algn="tl">
                    <a:srgbClr val="000000">
                      <a:alpha val="43137"/>
                    </a:srgbClr>
                  </a:outerShdw>
                </a:effectLst>
              </a:rPr>
              <a:t>反抗斥力作功</a:t>
            </a:r>
            <a:r>
              <a:rPr lang="zh-TW" altLang="en-US" sz="2400" b="1" dirty="0" smtClean="0">
                <a:solidFill>
                  <a:srgbClr val="FF0000"/>
                </a:solidFill>
                <a:effectLst>
                  <a:outerShdw blurRad="38100" dist="38100" dir="2700000" algn="tl">
                    <a:srgbClr val="000000">
                      <a:alpha val="43137"/>
                    </a:srgbClr>
                  </a:outerShdw>
                </a:effectLst>
                <a:latin typeface="標楷體"/>
                <a:ea typeface="標楷體"/>
              </a:rPr>
              <a:t>，</a:t>
            </a:r>
            <a:r>
              <a:rPr lang="en-US" altLang="zh-TW" sz="2400" b="1" dirty="0" smtClean="0">
                <a:solidFill>
                  <a:srgbClr val="FF0000"/>
                </a:solidFill>
                <a:effectLst>
                  <a:outerShdw blurRad="38100" dist="38100" dir="2700000" algn="tl">
                    <a:srgbClr val="000000">
                      <a:alpha val="43137"/>
                    </a:srgbClr>
                  </a:outerShdw>
                </a:effectLst>
              </a:rPr>
              <a:t>r</a:t>
            </a:r>
            <a:r>
              <a:rPr lang="zh-TW" altLang="en-US" sz="2400" b="1" dirty="0" smtClean="0">
                <a:solidFill>
                  <a:srgbClr val="FF0000"/>
                </a:solidFill>
                <a:effectLst>
                  <a:outerShdw blurRad="38100" dist="38100" dir="2700000" algn="tl">
                    <a:srgbClr val="000000">
                      <a:alpha val="43137"/>
                    </a:srgbClr>
                  </a:outerShdw>
                </a:effectLst>
              </a:rPr>
              <a:t>愈小</a:t>
            </a:r>
            <a:r>
              <a:rPr lang="zh-TW" altLang="en-US" sz="2400" b="1" dirty="0" smtClean="0">
                <a:solidFill>
                  <a:srgbClr val="FF0000"/>
                </a:solidFill>
                <a:effectLst>
                  <a:outerShdw blurRad="38100" dist="38100" dir="2700000" algn="tl">
                    <a:srgbClr val="000000">
                      <a:alpha val="43137"/>
                    </a:srgbClr>
                  </a:outerShdw>
                </a:effectLst>
                <a:latin typeface="標楷體"/>
                <a:ea typeface="標楷體"/>
              </a:rPr>
              <a:t>，</a:t>
            </a:r>
            <a:r>
              <a:rPr lang="en-US" altLang="zh-TW" sz="2400" b="1" dirty="0" smtClean="0">
                <a:solidFill>
                  <a:srgbClr val="FF0000"/>
                </a:solidFill>
                <a:effectLst>
                  <a:outerShdw blurRad="38100" dist="38100" dir="2700000" algn="tl">
                    <a:srgbClr val="000000">
                      <a:alpha val="43137"/>
                    </a:srgbClr>
                  </a:outerShdw>
                </a:effectLst>
              </a:rPr>
              <a:t>U</a:t>
            </a:r>
            <a:r>
              <a:rPr lang="zh-TW" altLang="en-US" sz="2400" b="1" dirty="0" smtClean="0">
                <a:solidFill>
                  <a:srgbClr val="FF0000"/>
                </a:solidFill>
                <a:effectLst>
                  <a:outerShdw blurRad="38100" dist="38100" dir="2700000" algn="tl">
                    <a:srgbClr val="000000">
                      <a:alpha val="43137"/>
                    </a:srgbClr>
                  </a:outerShdw>
                </a:effectLst>
              </a:rPr>
              <a:t>愈大</a:t>
            </a:r>
            <a:r>
              <a:rPr lang="zh-TW" altLang="en-US" sz="2400" dirty="0" smtClean="0">
                <a:solidFill>
                  <a:srgbClr val="FF0000"/>
                </a:solidFill>
                <a:latin typeface="標楷體"/>
                <a:ea typeface="標楷體"/>
              </a:rPr>
              <a:t>。</a:t>
            </a:r>
            <a:endParaRPr lang="en-US" altLang="zh-TW" sz="2400" dirty="0" smtClean="0">
              <a:solidFill>
                <a:srgbClr val="FF0000"/>
              </a:solidFill>
            </a:endParaRPr>
          </a:p>
          <a:p>
            <a:pPr>
              <a:buFontTx/>
              <a:buNone/>
              <a:defRPr/>
            </a:pPr>
            <a:endParaRPr lang="en-US" altLang="zh-TW" sz="2400" dirty="0" smtClean="0"/>
          </a:p>
          <a:p>
            <a:pPr>
              <a:buFontTx/>
              <a:buNone/>
              <a:defRPr/>
            </a:pPr>
            <a:endParaRPr lang="zh-TW" altLang="en-US" sz="2400" dirty="0" smtClean="0"/>
          </a:p>
        </p:txBody>
      </p:sp>
      <p:pic>
        <p:nvPicPr>
          <p:cNvPr id="23556" name="Picture 2" descr="圖6-21"/>
          <p:cNvPicPr>
            <a:picLocks noChangeAspect="1" noChangeArrowheads="1"/>
          </p:cNvPicPr>
          <p:nvPr/>
        </p:nvPicPr>
        <p:blipFill>
          <a:blip r:embed="rId3" cstate="print"/>
          <a:srcRect/>
          <a:stretch>
            <a:fillRect/>
          </a:stretch>
        </p:blipFill>
        <p:spPr bwMode="auto">
          <a:xfrm>
            <a:off x="87313" y="573088"/>
            <a:ext cx="8980487" cy="3284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p:txBody>
          <a:bodyPr/>
          <a:lstStyle/>
          <a:p>
            <a:r>
              <a:rPr lang="en-US" altLang="zh-TW" smtClean="0">
                <a:latin typeface="Times New Roman" pitchFamily="18" charset="0"/>
              </a:rPr>
              <a:t>6-3	</a:t>
            </a:r>
            <a:r>
              <a:rPr lang="zh-TW" altLang="en-US" smtClean="0">
                <a:latin typeface="Times New Roman" pitchFamily="18" charset="0"/>
              </a:rPr>
              <a:t>電位能</a:t>
            </a:r>
          </a:p>
        </p:txBody>
      </p:sp>
      <p:sp>
        <p:nvSpPr>
          <p:cNvPr id="24579" name="Rectangle 3"/>
          <p:cNvSpPr>
            <a:spLocks noGrp="1"/>
          </p:cNvSpPr>
          <p:nvPr>
            <p:ph type="body" idx="1"/>
          </p:nvPr>
        </p:nvSpPr>
        <p:spPr/>
        <p:txBody>
          <a:bodyPr/>
          <a:lstStyle/>
          <a:p>
            <a:pPr marL="357188" indent="-357188">
              <a:lnSpc>
                <a:spcPct val="120000"/>
              </a:lnSpc>
              <a:buFont typeface="Arial" charset="0"/>
              <a:buNone/>
            </a:pPr>
            <a:r>
              <a:rPr lang="zh-TW" altLang="en-US" sz="2800" smtClean="0"/>
              <a:t>    反抗電力，將電荷由∞處移至電場中某點，外力所需作之功稱為該電荷在該點所具有的電位能。</a:t>
            </a:r>
            <a:endParaRPr lang="en-US" altLang="zh-TW" sz="2800" smtClean="0">
              <a:latin typeface="標楷體" pitchFamily="65" charset="-120"/>
            </a:endParaRPr>
          </a:p>
          <a:p>
            <a:pPr marL="357188" indent="-357188">
              <a:lnSpc>
                <a:spcPct val="120000"/>
              </a:lnSpc>
              <a:buFont typeface="Arial" charset="0"/>
              <a:buNone/>
            </a:pPr>
            <a:r>
              <a:rPr lang="en-US" altLang="zh-TW" sz="2800" smtClean="0">
                <a:latin typeface="標楷體" pitchFamily="65" charset="-120"/>
              </a:rPr>
              <a:t>※</a:t>
            </a:r>
            <a:r>
              <a:rPr lang="zh-TW" altLang="en-US" sz="2800" smtClean="0">
                <a:solidFill>
                  <a:srgbClr val="FF0000"/>
                </a:solidFill>
                <a:latin typeface="標楷體" pitchFamily="65" charset="-120"/>
              </a:rPr>
              <a:t>外力作正功</a:t>
            </a:r>
            <a:r>
              <a:rPr lang="zh-TW" altLang="en-US" sz="2800" smtClean="0">
                <a:solidFill>
                  <a:srgbClr val="FF0000"/>
                </a:solidFill>
                <a:latin typeface="標楷體" pitchFamily="65" charset="-120"/>
                <a:sym typeface="Wingdings" pitchFamily="2" charset="2"/>
              </a:rPr>
              <a:t></a:t>
            </a:r>
            <a:r>
              <a:rPr lang="zh-TW" altLang="en-US" sz="2800" smtClean="0">
                <a:solidFill>
                  <a:srgbClr val="FF0000"/>
                </a:solidFill>
                <a:latin typeface="標楷體" pitchFamily="65" charset="-120"/>
              </a:rPr>
              <a:t>系統電位能增加</a:t>
            </a:r>
            <a:endParaRPr lang="en-US" altLang="zh-TW" sz="2800" smtClean="0">
              <a:solidFill>
                <a:srgbClr val="FF0000"/>
              </a:solidFill>
              <a:latin typeface="標楷體" pitchFamily="65" charset="-120"/>
            </a:endParaRPr>
          </a:p>
          <a:p>
            <a:pPr marL="357188" indent="-357188">
              <a:lnSpc>
                <a:spcPct val="120000"/>
              </a:lnSpc>
              <a:buFont typeface="Arial" charset="0"/>
              <a:buNone/>
            </a:pPr>
            <a:r>
              <a:rPr lang="zh-TW" altLang="en-US" sz="2800" smtClean="0">
                <a:solidFill>
                  <a:srgbClr val="FF0000"/>
                </a:solidFill>
                <a:latin typeface="標楷體" pitchFamily="65" charset="-120"/>
              </a:rPr>
              <a:t>  電力作正功</a:t>
            </a:r>
            <a:r>
              <a:rPr lang="zh-TW" altLang="en-US" sz="2800" smtClean="0">
                <a:solidFill>
                  <a:srgbClr val="FF0000"/>
                </a:solidFill>
                <a:latin typeface="標楷體" pitchFamily="65" charset="-120"/>
                <a:sym typeface="Wingdings" pitchFamily="2" charset="2"/>
              </a:rPr>
              <a:t></a:t>
            </a:r>
            <a:r>
              <a:rPr lang="zh-TW" altLang="en-US" sz="2800" smtClean="0">
                <a:solidFill>
                  <a:srgbClr val="FF0000"/>
                </a:solidFill>
                <a:latin typeface="標楷體" pitchFamily="65" charset="-120"/>
              </a:rPr>
              <a:t>系統電位能減少</a:t>
            </a:r>
          </a:p>
          <a:p>
            <a:pPr marL="357188" indent="-357188">
              <a:lnSpc>
                <a:spcPct val="120000"/>
              </a:lnSpc>
              <a:buFont typeface="Arial" charset="0"/>
              <a:buNone/>
            </a:pPr>
            <a:r>
              <a:rPr lang="en-US" altLang="zh-TW" sz="2800" smtClean="0"/>
              <a:t>2. </a:t>
            </a:r>
            <a:r>
              <a:rPr lang="zh-TW" altLang="en-US" sz="2800" smtClean="0"/>
              <a:t>諸點電荷所構成系統之總電位能為所有任兩點電荷間所具有電位能之代數和。</a:t>
            </a:r>
            <a:endParaRPr lang="zh-TW" altLang="en-US" sz="2800" smtClean="0">
              <a:solidFill>
                <a:srgbClr val="FF0000"/>
              </a:solidFill>
              <a:latin typeface="標楷體" pitchFamily="65" charset="-120"/>
            </a:endParaRPr>
          </a:p>
          <a:p>
            <a:pPr marL="357188" indent="-357188">
              <a:lnSpc>
                <a:spcPct val="120000"/>
              </a:lnSpc>
              <a:buFont typeface="Arial" charset="0"/>
              <a:buNone/>
            </a:pPr>
            <a:endParaRPr lang="zh-TW" altLang="en-US" sz="280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標題 1"/>
          <p:cNvSpPr>
            <a:spLocks noGrp="1"/>
          </p:cNvSpPr>
          <p:nvPr>
            <p:ph type="title" idx="4294967295"/>
          </p:nvPr>
        </p:nvSpPr>
        <p:spPr/>
        <p:txBody>
          <a:bodyPr/>
          <a:lstStyle/>
          <a:p>
            <a:r>
              <a:rPr lang="zh-TW" altLang="en-US"/>
              <a:t>多點電荷系統之電位能</a:t>
            </a:r>
          </a:p>
        </p:txBody>
      </p:sp>
      <p:graphicFrame>
        <p:nvGraphicFramePr>
          <p:cNvPr id="63491" name="內容版面配置區 3"/>
          <p:cNvGraphicFramePr>
            <a:graphicFrameLocks noGrp="1" noChangeAspect="1"/>
          </p:cNvGraphicFramePr>
          <p:nvPr>
            <p:ph idx="4294967295"/>
          </p:nvPr>
        </p:nvGraphicFramePr>
        <p:xfrm>
          <a:off x="763588" y="1677988"/>
          <a:ext cx="7807325" cy="4927600"/>
        </p:xfrm>
        <a:graphic>
          <a:graphicData uri="http://schemas.openxmlformats.org/presentationml/2006/ole">
            <p:oleObj spid="_x0000_s47106" name="文件" r:id="rId4" imgW="3280399" imgH="2073603" progId="Word.Document.8">
              <p:embed/>
            </p:oleObj>
          </a:graphicData>
        </a:graphic>
      </p:graphicFrame>
      <p:pic>
        <p:nvPicPr>
          <p:cNvPr id="63492" name="Picture 2"/>
          <p:cNvPicPr>
            <a:picLocks noChangeAspect="1" noChangeArrowheads="1"/>
          </p:cNvPicPr>
          <p:nvPr/>
        </p:nvPicPr>
        <p:blipFill>
          <a:blip r:embed="rId5" cstate="print"/>
          <a:srcRect/>
          <a:stretch>
            <a:fillRect/>
          </a:stretch>
        </p:blipFill>
        <p:spPr bwMode="auto">
          <a:xfrm>
            <a:off x="2286000" y="3048000"/>
            <a:ext cx="5486400" cy="11620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內容版面配置區 3"/>
          <p:cNvGraphicFramePr>
            <a:graphicFrameLocks noGrp="1" noChangeAspect="1"/>
          </p:cNvGraphicFramePr>
          <p:nvPr>
            <p:ph idx="1"/>
          </p:nvPr>
        </p:nvGraphicFramePr>
        <p:xfrm>
          <a:off x="1187450" y="1282700"/>
          <a:ext cx="6913563" cy="5575300"/>
        </p:xfrm>
        <a:graphic>
          <a:graphicData uri="http://schemas.openxmlformats.org/presentationml/2006/ole">
            <p:oleObj spid="_x0000_s48130" name="文件" r:id="rId4" imgW="2838133" imgH="2288962" progId="Word.Document.8">
              <p:embed/>
            </p:oleObj>
          </a:graphicData>
        </a:graphic>
      </p:graphicFrame>
      <p:pic>
        <p:nvPicPr>
          <p:cNvPr id="3075" name="Picture 2"/>
          <p:cNvPicPr>
            <a:picLocks noChangeAspect="1" noChangeArrowheads="1"/>
          </p:cNvPicPr>
          <p:nvPr/>
        </p:nvPicPr>
        <p:blipFill>
          <a:blip r:embed="rId5" cstate="print"/>
          <a:srcRect/>
          <a:stretch>
            <a:fillRect/>
          </a:stretch>
        </p:blipFill>
        <p:spPr bwMode="auto">
          <a:xfrm>
            <a:off x="909638" y="4095750"/>
            <a:ext cx="7478712" cy="917575"/>
          </a:xfrm>
          <a:prstGeom prst="rect">
            <a:avLst/>
          </a:prstGeom>
          <a:noFill/>
          <a:ln w="9525">
            <a:noFill/>
            <a:miter lim="800000"/>
            <a:headEnd/>
            <a:tailEnd/>
          </a:ln>
        </p:spPr>
      </p:pic>
      <p:sp>
        <p:nvSpPr>
          <p:cNvPr id="3077" name="Text Box 5"/>
          <p:cNvSpPr txBox="1">
            <a:spLocks noChangeArrowheads="1"/>
          </p:cNvSpPr>
          <p:nvPr/>
        </p:nvSpPr>
        <p:spPr bwMode="auto">
          <a:xfrm>
            <a:off x="3270250" y="423863"/>
            <a:ext cx="2724150" cy="701675"/>
          </a:xfrm>
          <a:prstGeom prst="rect">
            <a:avLst/>
          </a:prstGeom>
          <a:noFill/>
          <a:ln w="9525">
            <a:noFill/>
            <a:miter lim="800000"/>
            <a:headEnd/>
            <a:tailEnd/>
          </a:ln>
          <a:effectLst/>
        </p:spPr>
        <p:txBody>
          <a:bodyPr wrap="none">
            <a:spAutoFit/>
          </a:bodyPr>
          <a:lstStyle/>
          <a:p>
            <a:pPr algn="ctr" fontAlgn="base">
              <a:spcBef>
                <a:spcPct val="0"/>
              </a:spcBef>
              <a:spcAft>
                <a:spcPct val="0"/>
              </a:spcAft>
            </a:pPr>
            <a:r>
              <a:rPr kumimoji="1" lang="zh-TW" altLang="en-US" sz="4000">
                <a:solidFill>
                  <a:srgbClr val="000000"/>
                </a:solidFill>
                <a:latin typeface="Calibri" pitchFamily="34" charset="0"/>
                <a:ea typeface="標楷體" pitchFamily="65" charset="-120"/>
              </a:rPr>
              <a:t>力學能守恆</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p:cNvSpPr>
          <p:nvPr>
            <p:ph type="title"/>
          </p:nvPr>
        </p:nvSpPr>
        <p:spPr/>
        <p:txBody>
          <a:bodyPr/>
          <a:lstStyle/>
          <a:p>
            <a:r>
              <a:rPr lang="zh-TW" altLang="en-US" smtClean="0"/>
              <a:t>一</a:t>
            </a:r>
            <a:r>
              <a:rPr lang="en-US" altLang="zh-TW" smtClean="0"/>
              <a:t>.	</a:t>
            </a:r>
            <a:r>
              <a:rPr lang="zh-TW" altLang="en-US" smtClean="0"/>
              <a:t>電位</a:t>
            </a:r>
          </a:p>
        </p:txBody>
      </p:sp>
      <p:sp>
        <p:nvSpPr>
          <p:cNvPr id="1028" name="Rectangle 3"/>
          <p:cNvSpPr>
            <a:spLocks noGrp="1"/>
          </p:cNvSpPr>
          <p:nvPr>
            <p:ph type="body" idx="1"/>
          </p:nvPr>
        </p:nvSpPr>
        <p:spPr/>
        <p:txBody>
          <a:bodyPr/>
          <a:lstStyle/>
          <a:p>
            <a:pPr>
              <a:buFont typeface="Arial" charset="0"/>
              <a:buNone/>
            </a:pPr>
            <a:r>
              <a:rPr lang="zh-TW" altLang="en-US" sz="2800" smtClean="0"/>
              <a:t>    反抗電力，將</a:t>
            </a:r>
            <a:r>
              <a:rPr lang="zh-TW" altLang="en-US" sz="2800" u="sng" smtClean="0"/>
              <a:t>　　單位正電荷　　</a:t>
            </a:r>
            <a:r>
              <a:rPr lang="zh-TW" altLang="en-US" sz="2800" smtClean="0"/>
              <a:t>自 </a:t>
            </a:r>
            <a:r>
              <a:rPr lang="en-US" altLang="en-US" sz="2800" smtClean="0"/>
              <a:t>∞</a:t>
            </a:r>
            <a:r>
              <a:rPr lang="en-US" altLang="zh-TW" sz="2800" smtClean="0"/>
              <a:t> </a:t>
            </a:r>
            <a:r>
              <a:rPr lang="zh-TW" altLang="en-US" sz="2800" smtClean="0"/>
              <a:t>處移至電場中的某一點 </a:t>
            </a:r>
            <a:r>
              <a:rPr lang="en-US" altLang="zh-TW" sz="2800" smtClean="0"/>
              <a:t>P </a:t>
            </a:r>
            <a:r>
              <a:rPr lang="zh-TW" altLang="en-US" sz="2800" smtClean="0"/>
              <a:t>所作之功即為該點的電位。（或單位正電荷在電場中，某一點所具有的電位能即為該點的電位）</a:t>
            </a:r>
          </a:p>
          <a:p>
            <a:pPr>
              <a:lnSpc>
                <a:spcPct val="140000"/>
              </a:lnSpc>
              <a:buFont typeface="Arial" charset="0"/>
              <a:buNone/>
            </a:pPr>
            <a:r>
              <a:rPr lang="zh-TW" altLang="en-US" sz="2800" smtClean="0"/>
              <a:t>                                  （</a:t>
            </a:r>
            <a:r>
              <a:rPr lang="en-US" altLang="zh-TW" sz="2800" smtClean="0"/>
              <a:t>q</a:t>
            </a:r>
            <a:r>
              <a:rPr lang="zh-TW" altLang="en-US" sz="2800" smtClean="0"/>
              <a:t>：測試電荷）</a:t>
            </a:r>
          </a:p>
          <a:p>
            <a:pPr>
              <a:lnSpc>
                <a:spcPct val="140000"/>
              </a:lnSpc>
              <a:buFont typeface="Arial" charset="0"/>
              <a:buNone/>
            </a:pPr>
            <a:endParaRPr lang="zh-TW" altLang="en-US" sz="2800" smtClean="0"/>
          </a:p>
          <a:p>
            <a:pPr>
              <a:lnSpc>
                <a:spcPct val="80000"/>
              </a:lnSpc>
              <a:buFont typeface="Arial" charset="0"/>
              <a:buNone/>
            </a:pPr>
            <a:r>
              <a:rPr lang="en-US" altLang="zh-TW" sz="2800" smtClean="0"/>
              <a:t>     SI</a:t>
            </a:r>
            <a:r>
              <a:rPr lang="zh-TW" altLang="en-US" sz="2800" smtClean="0"/>
              <a:t>單位：伏特（</a:t>
            </a:r>
            <a:r>
              <a:rPr lang="en-US" altLang="zh-TW" sz="2800" smtClean="0"/>
              <a:t>V</a:t>
            </a:r>
            <a:r>
              <a:rPr lang="zh-TW" altLang="en-US" sz="2800" smtClean="0"/>
              <a:t>）＝焦耳（</a:t>
            </a:r>
            <a:r>
              <a:rPr lang="en-US" altLang="zh-TW" sz="2800" smtClean="0"/>
              <a:t>J</a:t>
            </a:r>
            <a:r>
              <a:rPr lang="zh-TW" altLang="en-US" sz="2800" smtClean="0"/>
              <a:t>）／庫侖（</a:t>
            </a:r>
            <a:r>
              <a:rPr lang="en-US" altLang="zh-TW" sz="2800" smtClean="0"/>
              <a:t>C</a:t>
            </a:r>
            <a:r>
              <a:rPr lang="zh-TW" altLang="en-US" sz="2800" smtClean="0"/>
              <a:t>）</a:t>
            </a:r>
          </a:p>
        </p:txBody>
      </p:sp>
      <p:sp>
        <p:nvSpPr>
          <p:cNvPr id="238597" name="Text Box 5"/>
          <p:cNvSpPr txBox="1">
            <a:spLocks noChangeArrowheads="1"/>
          </p:cNvSpPr>
          <p:nvPr/>
        </p:nvSpPr>
        <p:spPr bwMode="auto">
          <a:xfrm>
            <a:off x="3419475" y="1700213"/>
            <a:ext cx="2305050" cy="346075"/>
          </a:xfrm>
          <a:prstGeom prst="rect">
            <a:avLst/>
          </a:prstGeom>
          <a:solidFill>
            <a:schemeClr val="bg1"/>
          </a:solidFill>
          <a:ln w="9525">
            <a:solidFill>
              <a:schemeClr val="bg1"/>
            </a:solidFill>
            <a:miter lim="800000"/>
            <a:headEnd/>
            <a:tailEnd/>
          </a:ln>
        </p:spPr>
        <p:txBody>
          <a:bodyPr>
            <a:spAutoFit/>
          </a:bodyPr>
          <a:lstStyle/>
          <a:p>
            <a:pPr fontAlgn="base">
              <a:spcBef>
                <a:spcPct val="50000"/>
              </a:spcBef>
              <a:spcAft>
                <a:spcPct val="0"/>
              </a:spcAft>
            </a:pPr>
            <a:endParaRPr kumimoji="1" lang="zh-TW" altLang="en-US" sz="1600">
              <a:solidFill>
                <a:prstClr val="black"/>
              </a:solidFill>
            </a:endParaRPr>
          </a:p>
        </p:txBody>
      </p:sp>
      <p:grpSp>
        <p:nvGrpSpPr>
          <p:cNvPr id="2" name="Group 9"/>
          <p:cNvGrpSpPr>
            <a:grpSpLocks/>
          </p:cNvGrpSpPr>
          <p:nvPr/>
        </p:nvGrpSpPr>
        <p:grpSpPr bwMode="auto">
          <a:xfrm>
            <a:off x="971550" y="3429000"/>
            <a:ext cx="2305050" cy="936625"/>
            <a:chOff x="612" y="2205"/>
            <a:chExt cx="1452" cy="590"/>
          </a:xfrm>
        </p:grpSpPr>
        <p:graphicFrame>
          <p:nvGraphicFramePr>
            <p:cNvPr id="1026" name="Object 4"/>
            <p:cNvGraphicFramePr>
              <a:graphicFrameLocks noChangeAspect="1"/>
            </p:cNvGraphicFramePr>
            <p:nvPr/>
          </p:nvGraphicFramePr>
          <p:xfrm>
            <a:off x="612" y="2205"/>
            <a:ext cx="1452" cy="557"/>
          </p:xfrm>
          <a:graphic>
            <a:graphicData uri="http://schemas.openxmlformats.org/presentationml/2006/ole">
              <p:oleObj spid="_x0000_s59394" name="方程式" r:id="rId3" imgW="1091880" imgH="419040" progId="Equation.3">
                <p:embed/>
              </p:oleObj>
            </a:graphicData>
          </a:graphic>
        </p:graphicFrame>
        <p:sp>
          <p:nvSpPr>
            <p:cNvPr id="1032" name="Line 8"/>
            <p:cNvSpPr>
              <a:spLocks noChangeShapeType="1"/>
            </p:cNvSpPr>
            <p:nvPr/>
          </p:nvSpPr>
          <p:spPr bwMode="auto">
            <a:xfrm>
              <a:off x="1701" y="2795"/>
              <a:ext cx="272" cy="0"/>
            </a:xfrm>
            <a:prstGeom prst="line">
              <a:avLst/>
            </a:prstGeom>
            <a:noFill/>
            <a:ln w="9525">
              <a:solidFill>
                <a:schemeClr val="tx1"/>
              </a:solidFill>
              <a:round/>
              <a:headEnd/>
              <a:tailEnd/>
            </a:ln>
          </p:spPr>
          <p:txBody>
            <a:bodyPr/>
            <a:lstStyle/>
            <a:p>
              <a:pPr fontAlgn="base">
                <a:spcBef>
                  <a:spcPct val="0"/>
                </a:spcBef>
                <a:spcAft>
                  <a:spcPct val="0"/>
                </a:spcAft>
              </a:pPr>
              <a:endParaRPr kumimoji="1" lang="zh-TW" altLang="en-US">
                <a:solidFill>
                  <a:prstClr val="black"/>
                </a:solidFill>
              </a:endParaRPr>
            </a:p>
          </p:txBody>
        </p:sp>
      </p:grpSp>
      <p:sp>
        <p:nvSpPr>
          <p:cNvPr id="6151" name="Rectangle 7"/>
          <p:cNvSpPr>
            <a:spLocks noChangeArrowheads="1"/>
          </p:cNvSpPr>
          <p:nvPr/>
        </p:nvSpPr>
        <p:spPr bwMode="auto">
          <a:xfrm>
            <a:off x="2700338" y="3429000"/>
            <a:ext cx="431800" cy="865188"/>
          </a:xfrm>
          <a:prstGeom prst="rect">
            <a:avLst/>
          </a:prstGeom>
          <a:solidFill>
            <a:schemeClr val="bg1"/>
          </a:solidFill>
          <a:ln w="9525">
            <a:noFill/>
            <a:miter lim="800000"/>
            <a:headEnd/>
            <a:tailEnd/>
          </a:ln>
        </p:spPr>
        <p:txBody>
          <a:bodyPr wrap="none" anchor="ctr"/>
          <a:lstStyle/>
          <a:p>
            <a:pPr fontAlgn="base">
              <a:spcBef>
                <a:spcPct val="0"/>
              </a:spcBef>
              <a:spcAft>
                <a:spcPct val="0"/>
              </a:spcAft>
            </a:pPr>
            <a:endParaRPr kumimoji="1" lang="zh-TW" altLang="en-US">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grpId="0" nodeType="clickEffect">
                                  <p:stCondLst>
                                    <p:cond delay="0"/>
                                  </p:stCondLst>
                                  <p:childTnLst>
                                    <p:animEffect transition="out" filter="blinds(horizontal)">
                                      <p:cBhvr>
                                        <p:cTn id="6" dur="500"/>
                                        <p:tgtEl>
                                          <p:spTgt spid="238597"/>
                                        </p:tgtEl>
                                      </p:cBhvr>
                                    </p:animEffect>
                                    <p:set>
                                      <p:cBhvr>
                                        <p:cTn id="7" dur="1" fill="hold">
                                          <p:stCondLst>
                                            <p:cond delay="499"/>
                                          </p:stCondLst>
                                        </p:cTn>
                                        <p:tgtEl>
                                          <p:spTgt spid="23859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6151"/>
                                        </p:tgtEl>
                                      </p:cBhvr>
                                    </p:animEffect>
                                    <p:set>
                                      <p:cBhvr>
                                        <p:cTn id="12" dur="1" fill="hold">
                                          <p:stCondLst>
                                            <p:cond delay="499"/>
                                          </p:stCondLst>
                                        </p:cTn>
                                        <p:tgtEl>
                                          <p:spTgt spid="61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7" grpId="0" animBg="1"/>
      <p:bldP spid="615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p:cNvSpPr>
          <p:nvPr>
            <p:ph type="title"/>
          </p:nvPr>
        </p:nvSpPr>
        <p:spPr/>
        <p:txBody>
          <a:bodyPr/>
          <a:lstStyle/>
          <a:p>
            <a:r>
              <a:rPr lang="zh-TW" altLang="en-US" smtClean="0"/>
              <a:t>一</a:t>
            </a:r>
            <a:r>
              <a:rPr lang="en-US" altLang="zh-TW" smtClean="0"/>
              <a:t>.	</a:t>
            </a:r>
            <a:r>
              <a:rPr lang="zh-TW" altLang="en-US" smtClean="0"/>
              <a:t>電位</a:t>
            </a:r>
          </a:p>
        </p:txBody>
      </p:sp>
      <p:sp>
        <p:nvSpPr>
          <p:cNvPr id="2052" name="Rectangle 3"/>
          <p:cNvSpPr>
            <a:spLocks noGrp="1"/>
          </p:cNvSpPr>
          <p:nvPr>
            <p:ph type="body" idx="1"/>
          </p:nvPr>
        </p:nvSpPr>
        <p:spPr>
          <a:xfrm>
            <a:off x="500063" y="1285875"/>
            <a:ext cx="8229600" cy="1514475"/>
          </a:xfrm>
        </p:spPr>
        <p:txBody>
          <a:bodyPr/>
          <a:lstStyle/>
          <a:p>
            <a:pPr>
              <a:buFont typeface="Arial" charset="0"/>
              <a:buNone/>
            </a:pPr>
            <a:r>
              <a:rPr lang="en-US" altLang="zh-TW" sz="2800" smtClean="0"/>
              <a:t>1. </a:t>
            </a:r>
            <a:r>
              <a:rPr lang="zh-TW" altLang="en-US" sz="2800" smtClean="0"/>
              <a:t>點電荷（</a:t>
            </a:r>
            <a:r>
              <a:rPr lang="en-US" altLang="zh-TW" sz="2800" smtClean="0"/>
              <a:t>Q</a:t>
            </a:r>
            <a:r>
              <a:rPr lang="zh-TW" altLang="en-US" sz="2800" smtClean="0"/>
              <a:t>）所建立之電位：</a:t>
            </a:r>
          </a:p>
          <a:p>
            <a:pPr>
              <a:lnSpc>
                <a:spcPct val="150000"/>
              </a:lnSpc>
              <a:buFont typeface="Arial" charset="0"/>
              <a:buNone/>
            </a:pPr>
            <a:r>
              <a:rPr lang="en-US" altLang="zh-TW" sz="2800" smtClean="0"/>
              <a:t>                          </a:t>
            </a:r>
            <a:r>
              <a:rPr lang="zh-TW" altLang="en-US" sz="2800" smtClean="0"/>
              <a:t>（</a:t>
            </a:r>
            <a:r>
              <a:rPr lang="en-US" altLang="zh-TW" sz="2800" smtClean="0"/>
              <a:t>r</a:t>
            </a:r>
            <a:r>
              <a:rPr lang="zh-TW" altLang="en-US" sz="2800" smtClean="0"/>
              <a:t>：與</a:t>
            </a:r>
            <a:r>
              <a:rPr lang="en-US" altLang="zh-TW" sz="2800" smtClean="0"/>
              <a:t>Q</a:t>
            </a:r>
            <a:r>
              <a:rPr lang="zh-TW" altLang="en-US" sz="2800" smtClean="0"/>
              <a:t>之距離）</a:t>
            </a:r>
            <a:endParaRPr lang="en-US" altLang="zh-TW" sz="2800" smtClean="0"/>
          </a:p>
        </p:txBody>
      </p:sp>
      <p:sp>
        <p:nvSpPr>
          <p:cNvPr id="2053" name="AutoShape 5"/>
          <p:cNvSpPr>
            <a:spLocks/>
          </p:cNvSpPr>
          <p:nvPr/>
        </p:nvSpPr>
        <p:spPr bwMode="auto">
          <a:xfrm>
            <a:off x="5508625" y="2133600"/>
            <a:ext cx="71438" cy="792163"/>
          </a:xfrm>
          <a:prstGeom prst="leftBrace">
            <a:avLst>
              <a:gd name="adj1" fmla="val 92407"/>
              <a:gd name="adj2" fmla="val 50000"/>
            </a:avLst>
          </a:prstGeom>
          <a:noFill/>
          <a:ln w="9525">
            <a:solidFill>
              <a:schemeClr val="tx1"/>
            </a:solidFill>
            <a:round/>
            <a:headEnd/>
            <a:tailEnd/>
          </a:ln>
        </p:spPr>
        <p:txBody>
          <a:bodyPr wrap="none" anchor="ctr"/>
          <a:lstStyle/>
          <a:p>
            <a:pPr fontAlgn="base">
              <a:spcBef>
                <a:spcPct val="0"/>
              </a:spcBef>
              <a:spcAft>
                <a:spcPct val="0"/>
              </a:spcAft>
            </a:pPr>
            <a:endParaRPr kumimoji="1" lang="zh-TW" altLang="en-US">
              <a:solidFill>
                <a:prstClr val="black"/>
              </a:solidFill>
            </a:endParaRPr>
          </a:p>
        </p:txBody>
      </p:sp>
      <p:sp>
        <p:nvSpPr>
          <p:cNvPr id="2054" name="Text Box 11"/>
          <p:cNvSpPr txBox="1">
            <a:spLocks noChangeArrowheads="1"/>
          </p:cNvSpPr>
          <p:nvPr/>
        </p:nvSpPr>
        <p:spPr bwMode="auto">
          <a:xfrm>
            <a:off x="5580063" y="1916113"/>
            <a:ext cx="2376487" cy="1160462"/>
          </a:xfrm>
          <a:prstGeom prst="rect">
            <a:avLst/>
          </a:prstGeom>
          <a:noFill/>
          <a:ln w="9525">
            <a:noFill/>
            <a:miter lim="800000"/>
            <a:headEnd/>
            <a:tailEnd/>
          </a:ln>
        </p:spPr>
        <p:txBody>
          <a:bodyPr>
            <a:spAutoFit/>
          </a:bodyPr>
          <a:lstStyle/>
          <a:p>
            <a:pPr fontAlgn="base">
              <a:spcBef>
                <a:spcPct val="50000"/>
              </a:spcBef>
              <a:spcAft>
                <a:spcPct val="0"/>
              </a:spcAft>
            </a:pPr>
            <a:r>
              <a:rPr kumimoji="1" lang="en-US" altLang="zh-TW" sz="2800">
                <a:solidFill>
                  <a:prstClr val="black"/>
                </a:solidFill>
              </a:rPr>
              <a:t>Q &gt; 0 </a:t>
            </a:r>
            <a:r>
              <a:rPr kumimoji="1" lang="en-US" altLang="zh-TW" sz="2800">
                <a:solidFill>
                  <a:prstClr val="black"/>
                </a:solidFill>
                <a:sym typeface="Symbol" pitchFamily="18" charset="2"/>
              </a:rPr>
              <a:t> V &gt; 0</a:t>
            </a:r>
          </a:p>
          <a:p>
            <a:pPr fontAlgn="base">
              <a:spcBef>
                <a:spcPct val="50000"/>
              </a:spcBef>
              <a:spcAft>
                <a:spcPct val="0"/>
              </a:spcAft>
            </a:pPr>
            <a:r>
              <a:rPr kumimoji="1" lang="en-US" altLang="zh-TW" sz="2800">
                <a:solidFill>
                  <a:prstClr val="black"/>
                </a:solidFill>
                <a:sym typeface="Symbol" pitchFamily="18" charset="2"/>
              </a:rPr>
              <a:t>Q &lt; 0  V &lt; 0</a:t>
            </a:r>
          </a:p>
        </p:txBody>
      </p:sp>
      <p:grpSp>
        <p:nvGrpSpPr>
          <p:cNvPr id="2" name="Group 18"/>
          <p:cNvGrpSpPr>
            <a:grpSpLocks/>
          </p:cNvGrpSpPr>
          <p:nvPr/>
        </p:nvGrpSpPr>
        <p:grpSpPr bwMode="auto">
          <a:xfrm>
            <a:off x="898525" y="2133600"/>
            <a:ext cx="1944688" cy="942975"/>
            <a:chOff x="521" y="1344"/>
            <a:chExt cx="1225" cy="594"/>
          </a:xfrm>
        </p:grpSpPr>
        <p:graphicFrame>
          <p:nvGraphicFramePr>
            <p:cNvPr id="2050" name="Object 4"/>
            <p:cNvGraphicFramePr>
              <a:graphicFrameLocks noChangeAspect="1"/>
            </p:cNvGraphicFramePr>
            <p:nvPr/>
          </p:nvGraphicFramePr>
          <p:xfrm>
            <a:off x="521" y="1344"/>
            <a:ext cx="1225" cy="594"/>
          </p:xfrm>
          <a:graphic>
            <a:graphicData uri="http://schemas.openxmlformats.org/presentationml/2006/ole">
              <p:oleObj spid="_x0000_s60418" name="方程式" r:id="rId3" imgW="863280" imgH="419040" progId="Equation.3">
                <p:embed/>
              </p:oleObj>
            </a:graphicData>
          </a:graphic>
        </p:graphicFrame>
        <p:sp>
          <p:nvSpPr>
            <p:cNvPr id="2059" name="Line 12"/>
            <p:cNvSpPr>
              <a:spLocks noChangeShapeType="1"/>
            </p:cNvSpPr>
            <p:nvPr/>
          </p:nvSpPr>
          <p:spPr bwMode="auto">
            <a:xfrm>
              <a:off x="930" y="1933"/>
              <a:ext cx="226" cy="0"/>
            </a:xfrm>
            <a:prstGeom prst="line">
              <a:avLst/>
            </a:prstGeom>
            <a:noFill/>
            <a:ln w="9525">
              <a:solidFill>
                <a:schemeClr val="tx1"/>
              </a:solidFill>
              <a:round/>
              <a:headEnd/>
              <a:tailEnd/>
            </a:ln>
          </p:spPr>
          <p:txBody>
            <a:bodyPr/>
            <a:lstStyle/>
            <a:p>
              <a:pPr fontAlgn="base">
                <a:spcBef>
                  <a:spcPct val="0"/>
                </a:spcBef>
                <a:spcAft>
                  <a:spcPct val="0"/>
                </a:spcAft>
              </a:pPr>
              <a:endParaRPr kumimoji="1" lang="zh-TW" altLang="en-US">
                <a:solidFill>
                  <a:prstClr val="black"/>
                </a:solidFill>
              </a:endParaRPr>
            </a:p>
          </p:txBody>
        </p:sp>
        <p:sp>
          <p:nvSpPr>
            <p:cNvPr id="2060" name="Line 13"/>
            <p:cNvSpPr>
              <a:spLocks noChangeShapeType="1"/>
            </p:cNvSpPr>
            <p:nvPr/>
          </p:nvSpPr>
          <p:spPr bwMode="auto">
            <a:xfrm>
              <a:off x="1338" y="1933"/>
              <a:ext cx="317" cy="0"/>
            </a:xfrm>
            <a:prstGeom prst="line">
              <a:avLst/>
            </a:prstGeom>
            <a:noFill/>
            <a:ln w="9525">
              <a:solidFill>
                <a:schemeClr val="tx1"/>
              </a:solidFill>
              <a:round/>
              <a:headEnd/>
              <a:tailEnd/>
            </a:ln>
          </p:spPr>
          <p:txBody>
            <a:bodyPr/>
            <a:lstStyle/>
            <a:p>
              <a:pPr fontAlgn="base">
                <a:spcBef>
                  <a:spcPct val="0"/>
                </a:spcBef>
                <a:spcAft>
                  <a:spcPct val="0"/>
                </a:spcAft>
              </a:pPr>
              <a:endParaRPr kumimoji="1" lang="zh-TW" altLang="en-US">
                <a:solidFill>
                  <a:prstClr val="black"/>
                </a:solidFill>
              </a:endParaRPr>
            </a:p>
          </p:txBody>
        </p:sp>
      </p:grpSp>
      <p:sp>
        <p:nvSpPr>
          <p:cNvPr id="7182" name="Rectangle 14"/>
          <p:cNvSpPr>
            <a:spLocks noChangeArrowheads="1"/>
          </p:cNvSpPr>
          <p:nvPr/>
        </p:nvSpPr>
        <p:spPr bwMode="auto">
          <a:xfrm>
            <a:off x="1474788" y="2133600"/>
            <a:ext cx="431800" cy="900113"/>
          </a:xfrm>
          <a:prstGeom prst="rect">
            <a:avLst/>
          </a:prstGeom>
          <a:solidFill>
            <a:schemeClr val="bg1"/>
          </a:solidFill>
          <a:ln w="9525">
            <a:noFill/>
            <a:miter lim="800000"/>
            <a:headEnd/>
            <a:tailEnd/>
          </a:ln>
        </p:spPr>
        <p:txBody>
          <a:bodyPr wrap="none" anchor="ctr"/>
          <a:lstStyle/>
          <a:p>
            <a:pPr fontAlgn="base">
              <a:spcBef>
                <a:spcPct val="0"/>
              </a:spcBef>
              <a:spcAft>
                <a:spcPct val="0"/>
              </a:spcAft>
            </a:pPr>
            <a:endParaRPr kumimoji="1" lang="zh-TW" altLang="en-US">
              <a:solidFill>
                <a:prstClr val="black"/>
              </a:solidFill>
            </a:endParaRPr>
          </a:p>
        </p:txBody>
      </p:sp>
      <p:sp>
        <p:nvSpPr>
          <p:cNvPr id="7183" name="Rectangle 15"/>
          <p:cNvSpPr>
            <a:spLocks noChangeArrowheads="1"/>
          </p:cNvSpPr>
          <p:nvPr/>
        </p:nvSpPr>
        <p:spPr bwMode="auto">
          <a:xfrm>
            <a:off x="2195513" y="2133600"/>
            <a:ext cx="503237" cy="865188"/>
          </a:xfrm>
          <a:prstGeom prst="rect">
            <a:avLst/>
          </a:prstGeom>
          <a:solidFill>
            <a:schemeClr val="bg1"/>
          </a:solidFill>
          <a:ln w="9525">
            <a:noFill/>
            <a:miter lim="800000"/>
            <a:headEnd/>
            <a:tailEnd/>
          </a:ln>
        </p:spPr>
        <p:txBody>
          <a:bodyPr wrap="none" anchor="ctr"/>
          <a:lstStyle/>
          <a:p>
            <a:pPr fontAlgn="base">
              <a:spcBef>
                <a:spcPct val="0"/>
              </a:spcBef>
              <a:spcAft>
                <a:spcPct val="0"/>
              </a:spcAft>
            </a:pPr>
            <a:endParaRPr kumimoji="1" lang="zh-TW" altLang="en-US">
              <a:solidFill>
                <a:prstClr val="black"/>
              </a:solidFill>
            </a:endParaRPr>
          </a:p>
        </p:txBody>
      </p:sp>
      <p:sp>
        <p:nvSpPr>
          <p:cNvPr id="13" name="內容版面配置區 2"/>
          <p:cNvSpPr txBox="1">
            <a:spLocks/>
          </p:cNvSpPr>
          <p:nvPr/>
        </p:nvSpPr>
        <p:spPr bwMode="auto">
          <a:xfrm>
            <a:off x="0" y="3286125"/>
            <a:ext cx="9144000" cy="2911475"/>
          </a:xfrm>
          <a:prstGeom prst="rect">
            <a:avLst/>
          </a:prstGeom>
          <a:noFill/>
          <a:ln w="9525">
            <a:noFill/>
            <a:miter lim="800000"/>
            <a:headEnd/>
            <a:tailEnd/>
          </a:ln>
        </p:spPr>
        <p:txBody>
          <a:bodyPr/>
          <a:lstStyle/>
          <a:p>
            <a:pPr marL="342900" indent="-342900" eaLnBrk="0" fontAlgn="base" hangingPunct="0">
              <a:spcBef>
                <a:spcPct val="20000"/>
              </a:spcBef>
              <a:spcAft>
                <a:spcPct val="0"/>
              </a:spcAft>
              <a:buFont typeface="Arial" charset="0"/>
              <a:buNone/>
              <a:defRPr/>
            </a:pPr>
            <a:r>
              <a:rPr lang="zh-TW" altLang="en-US" sz="2400" dirty="0">
                <a:solidFill>
                  <a:prstClr val="black"/>
                </a:solidFill>
                <a:ea typeface="標楷體" pitchFamily="65" charset="-120"/>
              </a:rPr>
              <a:t>     </a:t>
            </a:r>
            <a:r>
              <a:rPr lang="zh-TW" altLang="zh-TW" sz="2400" dirty="0">
                <a:solidFill>
                  <a:prstClr val="black"/>
                </a:solidFill>
                <a:ea typeface="標楷體" pitchFamily="65" charset="-120"/>
              </a:rPr>
              <a:t>源電荷為</a:t>
            </a:r>
            <a:r>
              <a:rPr lang="zh-TW" altLang="zh-TW" sz="2400" dirty="0">
                <a:solidFill>
                  <a:srgbClr val="FF0000"/>
                </a:solidFill>
                <a:ea typeface="標楷體" pitchFamily="65" charset="-120"/>
              </a:rPr>
              <a:t>＋</a:t>
            </a:r>
            <a:r>
              <a:rPr lang="en-US" altLang="zh-TW" sz="2400" i="1" dirty="0">
                <a:solidFill>
                  <a:srgbClr val="FF0000"/>
                </a:solidFill>
                <a:ea typeface="標楷體" pitchFamily="65" charset="-120"/>
              </a:rPr>
              <a:t>Q</a:t>
            </a:r>
            <a:r>
              <a:rPr lang="en-US" altLang="zh-TW" sz="2400" dirty="0">
                <a:solidFill>
                  <a:srgbClr val="FF0000"/>
                </a:solidFill>
                <a:ea typeface="標楷體" pitchFamily="65" charset="-120"/>
              </a:rPr>
              <a:t> </a:t>
            </a:r>
            <a:r>
              <a:rPr lang="zh-TW" altLang="zh-TW" sz="2400" dirty="0">
                <a:solidFill>
                  <a:srgbClr val="FF0000"/>
                </a:solidFill>
                <a:ea typeface="標楷體" pitchFamily="65" charset="-120"/>
              </a:rPr>
              <a:t>其</a:t>
            </a:r>
            <a:r>
              <a:rPr lang="zh-TW" altLang="en-US" sz="2400" dirty="0">
                <a:solidFill>
                  <a:srgbClr val="FF0000"/>
                </a:solidFill>
                <a:ea typeface="標楷體" pitchFamily="65" charset="-120"/>
              </a:rPr>
              <a:t>電位</a:t>
            </a:r>
            <a:r>
              <a:rPr lang="zh-TW" altLang="zh-TW" sz="2400" dirty="0">
                <a:solidFill>
                  <a:srgbClr val="FF0000"/>
                </a:solidFill>
                <a:ea typeface="標楷體" pitchFamily="65" charset="-120"/>
              </a:rPr>
              <a:t>值均為正</a:t>
            </a:r>
            <a:r>
              <a:rPr lang="zh-TW" altLang="zh-TW" sz="2400" dirty="0">
                <a:solidFill>
                  <a:prstClr val="black"/>
                </a:solidFill>
                <a:ea typeface="標楷體" pitchFamily="65" charset="-120"/>
              </a:rPr>
              <a:t>，且</a:t>
            </a:r>
            <a:r>
              <a:rPr lang="zh-TW" altLang="zh-TW" sz="2400" dirty="0">
                <a:solidFill>
                  <a:srgbClr val="FF0000"/>
                </a:solidFill>
                <a:ea typeface="標楷體" pitchFamily="65" charset="-120"/>
              </a:rPr>
              <a:t>與距離 </a:t>
            </a:r>
            <a:r>
              <a:rPr lang="en-US" altLang="zh-TW" sz="2400" i="1" dirty="0">
                <a:solidFill>
                  <a:srgbClr val="FF0000"/>
                </a:solidFill>
                <a:ea typeface="標楷體" pitchFamily="65" charset="-120"/>
              </a:rPr>
              <a:t>r</a:t>
            </a:r>
            <a:r>
              <a:rPr lang="en-US" altLang="zh-TW" sz="2400" dirty="0">
                <a:solidFill>
                  <a:srgbClr val="FF0000"/>
                </a:solidFill>
                <a:ea typeface="標楷體" pitchFamily="65" charset="-120"/>
              </a:rPr>
              <a:t> </a:t>
            </a:r>
            <a:r>
              <a:rPr lang="zh-TW" altLang="zh-TW" sz="2400" dirty="0">
                <a:solidFill>
                  <a:srgbClr val="FF0000"/>
                </a:solidFill>
                <a:ea typeface="標楷體" pitchFamily="65" charset="-120"/>
              </a:rPr>
              <a:t>成反比</a:t>
            </a:r>
            <a:r>
              <a:rPr lang="zh-TW" altLang="zh-TW" sz="2400" dirty="0">
                <a:solidFill>
                  <a:prstClr val="black"/>
                </a:solidFill>
                <a:ea typeface="標楷體" pitchFamily="65" charset="-120"/>
              </a:rPr>
              <a:t>，而愈靠近源電荷，電位也就愈高</a:t>
            </a:r>
            <a:r>
              <a:rPr lang="zh-TW" altLang="en-US" sz="2400" dirty="0">
                <a:solidFill>
                  <a:prstClr val="black"/>
                </a:solidFill>
                <a:ea typeface="標楷體" pitchFamily="65" charset="-120"/>
              </a:rPr>
              <a:t>。</a:t>
            </a:r>
            <a:endParaRPr lang="en-US" altLang="zh-TW" sz="2400" dirty="0">
              <a:solidFill>
                <a:prstClr val="black"/>
              </a:solidFill>
              <a:ea typeface="標楷體" pitchFamily="65" charset="-120"/>
            </a:endParaRPr>
          </a:p>
          <a:p>
            <a:pPr marL="342900" indent="-342900" eaLnBrk="0" fontAlgn="base" hangingPunct="0">
              <a:spcBef>
                <a:spcPct val="20000"/>
              </a:spcBef>
              <a:spcAft>
                <a:spcPct val="0"/>
              </a:spcAft>
              <a:buFont typeface="Arial" charset="0"/>
              <a:buNone/>
              <a:defRPr/>
            </a:pPr>
            <a:r>
              <a:rPr lang="zh-TW" altLang="en-US" sz="2400" dirty="0">
                <a:solidFill>
                  <a:prstClr val="black"/>
                </a:solidFill>
                <a:ea typeface="標楷體" pitchFamily="65" charset="-120"/>
              </a:rPr>
              <a:t>     </a:t>
            </a:r>
            <a:r>
              <a:rPr lang="zh-TW" altLang="zh-TW" sz="2400" dirty="0">
                <a:solidFill>
                  <a:prstClr val="black"/>
                </a:solidFill>
                <a:ea typeface="標楷體" pitchFamily="65" charset="-120"/>
              </a:rPr>
              <a:t>若</a:t>
            </a:r>
            <a:r>
              <a:rPr lang="zh-TW" altLang="zh-TW" sz="2400" dirty="0">
                <a:solidFill>
                  <a:srgbClr val="FF0000"/>
                </a:solidFill>
                <a:ea typeface="標楷體" pitchFamily="65" charset="-120"/>
              </a:rPr>
              <a:t>源電荷為負電荷</a:t>
            </a:r>
            <a:r>
              <a:rPr lang="zh-TW" altLang="zh-TW" sz="2400" dirty="0">
                <a:solidFill>
                  <a:prstClr val="black"/>
                </a:solidFill>
                <a:ea typeface="標楷體" pitchFamily="65" charset="-120"/>
              </a:rPr>
              <a:t>，電量</a:t>
            </a:r>
            <a:r>
              <a:rPr lang="en-US" altLang="zh-TW" sz="2400" i="1" dirty="0">
                <a:solidFill>
                  <a:prstClr val="black"/>
                </a:solidFill>
                <a:ea typeface="標楷體" pitchFamily="65" charset="-120"/>
              </a:rPr>
              <a:t>Q</a:t>
            </a:r>
            <a:r>
              <a:rPr lang="zh-TW" altLang="zh-TW" sz="2400" dirty="0">
                <a:solidFill>
                  <a:prstClr val="black"/>
                </a:solidFill>
                <a:ea typeface="標楷體" pitchFamily="65" charset="-120"/>
              </a:rPr>
              <a:t>為負值，則在任一處之電位均為負，其大小亦與</a:t>
            </a:r>
            <a:r>
              <a:rPr lang="en-US" altLang="zh-TW" sz="2400" i="1" dirty="0">
                <a:solidFill>
                  <a:prstClr val="black"/>
                </a:solidFill>
                <a:ea typeface="標楷體" pitchFamily="65" charset="-120"/>
              </a:rPr>
              <a:t>r</a:t>
            </a:r>
            <a:r>
              <a:rPr lang="zh-TW" altLang="zh-TW" sz="2400" dirty="0">
                <a:solidFill>
                  <a:prstClr val="black"/>
                </a:solidFill>
                <a:ea typeface="標楷體" pitchFamily="65" charset="-120"/>
              </a:rPr>
              <a:t>成反比，而</a:t>
            </a:r>
            <a:r>
              <a:rPr lang="zh-TW" altLang="zh-TW" sz="2400" dirty="0">
                <a:solidFill>
                  <a:srgbClr val="FF0000"/>
                </a:solidFill>
                <a:ea typeface="標楷體" pitchFamily="65" charset="-120"/>
              </a:rPr>
              <a:t>愈靠近源電荷，電位也就愈低</a:t>
            </a:r>
            <a:r>
              <a:rPr lang="zh-TW" altLang="en-US" sz="2400" dirty="0">
                <a:solidFill>
                  <a:prstClr val="black"/>
                </a:solidFill>
                <a:ea typeface="標楷體" pitchFamily="65" charset="-120"/>
              </a:rPr>
              <a:t>。</a:t>
            </a:r>
            <a:endParaRPr lang="en-US" altLang="zh-TW" sz="2400" dirty="0">
              <a:solidFill>
                <a:prstClr val="black"/>
              </a:solidFill>
              <a:ea typeface="標楷體" pitchFamily="65" charset="-120"/>
            </a:endParaRPr>
          </a:p>
          <a:p>
            <a:pPr marL="342900" indent="-342900" eaLnBrk="0" fontAlgn="base" hangingPunct="0">
              <a:spcBef>
                <a:spcPct val="20000"/>
              </a:spcBef>
              <a:spcAft>
                <a:spcPct val="0"/>
              </a:spcAft>
              <a:buFont typeface="Arial" charset="0"/>
              <a:buNone/>
              <a:defRPr/>
            </a:pPr>
            <a:r>
              <a:rPr lang="zh-TW" altLang="en-US" sz="2400" dirty="0">
                <a:solidFill>
                  <a:prstClr val="black"/>
                </a:solidFill>
                <a:ea typeface="標楷體" pitchFamily="65" charset="-120"/>
              </a:rPr>
              <a:t>     </a:t>
            </a:r>
            <a:r>
              <a:rPr lang="zh-TW" altLang="zh-TW" sz="2400" dirty="0">
                <a:solidFill>
                  <a:prstClr val="black"/>
                </a:solidFill>
                <a:ea typeface="標楷體" pitchFamily="65" charset="-120"/>
              </a:rPr>
              <a:t>不論源電荷電性為正或負，距離源電荷無限遠處之電位均為零</a:t>
            </a:r>
            <a:r>
              <a:rPr lang="zh-TW" altLang="en-US" sz="2400" dirty="0">
                <a:solidFill>
                  <a:prstClr val="black"/>
                </a:solidFill>
                <a:ea typeface="標楷體" pitchFamily="65" charset="-120"/>
              </a:rPr>
              <a:t>。</a:t>
            </a:r>
            <a:endParaRPr lang="en-US" altLang="zh-TW" sz="2400" dirty="0">
              <a:solidFill>
                <a:prstClr val="black"/>
              </a:solidFill>
              <a:ea typeface="標楷體" pitchFamily="65" charset="-120"/>
            </a:endParaRPr>
          </a:p>
          <a:p>
            <a:pPr marL="342900" indent="-342900" eaLnBrk="0" fontAlgn="base" hangingPunct="0">
              <a:spcBef>
                <a:spcPct val="20000"/>
              </a:spcBef>
              <a:spcAft>
                <a:spcPct val="0"/>
              </a:spcAft>
              <a:buFont typeface="Arial" charset="0"/>
              <a:buNone/>
              <a:defRPr/>
            </a:pPr>
            <a:r>
              <a:rPr lang="zh-TW" altLang="en-US" sz="2400" dirty="0">
                <a:solidFill>
                  <a:prstClr val="black"/>
                </a:solidFill>
                <a:ea typeface="標楷體" pitchFamily="65" charset="-120"/>
              </a:rPr>
              <a:t>     </a:t>
            </a:r>
            <a:r>
              <a:rPr lang="zh-TW" altLang="zh-TW" sz="2400" dirty="0">
                <a:solidFill>
                  <a:prstClr val="black"/>
                </a:solidFill>
                <a:ea typeface="標楷體" pitchFamily="65" charset="-120"/>
              </a:rPr>
              <a:t>電位和電場一樣，與用來定義電位之測試電荷無關</a:t>
            </a:r>
            <a:r>
              <a:rPr lang="zh-TW" altLang="en-US" sz="2400" dirty="0">
                <a:solidFill>
                  <a:prstClr val="black"/>
                </a:solidFill>
                <a:ea typeface="標楷體" pitchFamily="65" charset="-120"/>
              </a:rPr>
              <a:t>。</a:t>
            </a:r>
            <a:endParaRPr lang="zh-TW" altLang="zh-TW" sz="2400" dirty="0">
              <a:solidFill>
                <a:prstClr val="black"/>
              </a:solidFill>
              <a:ea typeface="標楷體" pitchFamily="65" charset="-120"/>
            </a:endParaRPr>
          </a:p>
          <a:p>
            <a:pPr marL="342900" indent="-342900" eaLnBrk="0" fontAlgn="base" hangingPunct="0">
              <a:spcBef>
                <a:spcPct val="20000"/>
              </a:spcBef>
              <a:spcAft>
                <a:spcPct val="0"/>
              </a:spcAft>
              <a:buFont typeface="Arial" charset="0"/>
              <a:buNone/>
              <a:defRPr/>
            </a:pPr>
            <a:endParaRPr lang="zh-TW" altLang="en-US" sz="2400" dirty="0">
              <a:solidFill>
                <a:prstClr val="black"/>
              </a:solidFill>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7182"/>
                                        </p:tgtEl>
                                      </p:cBhvr>
                                    </p:animEffect>
                                    <p:set>
                                      <p:cBhvr>
                                        <p:cTn id="7" dur="1" fill="hold">
                                          <p:stCondLst>
                                            <p:cond delay="499"/>
                                          </p:stCondLst>
                                        </p:cTn>
                                        <p:tgtEl>
                                          <p:spTgt spid="718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7183"/>
                                        </p:tgtEl>
                                      </p:cBhvr>
                                    </p:animEffect>
                                    <p:set>
                                      <p:cBhvr>
                                        <p:cTn id="12" dur="1" fill="hold">
                                          <p:stCondLst>
                                            <p:cond delay="499"/>
                                          </p:stCondLst>
                                        </p:cTn>
                                        <p:tgtEl>
                                          <p:spTgt spid="718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animBg="1"/>
      <p:bldP spid="718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內容版面配置區 2"/>
          <p:cNvSpPr>
            <a:spLocks noGrp="1"/>
          </p:cNvSpPr>
          <p:nvPr>
            <p:ph idx="1"/>
          </p:nvPr>
        </p:nvSpPr>
        <p:spPr>
          <a:xfrm>
            <a:off x="468313" y="1628775"/>
            <a:ext cx="8229600" cy="1443038"/>
          </a:xfrm>
        </p:spPr>
        <p:txBody>
          <a:bodyPr/>
          <a:lstStyle/>
          <a:p>
            <a:pPr>
              <a:buFont typeface="Arial" charset="0"/>
              <a:buNone/>
            </a:pPr>
            <a:r>
              <a:rPr lang="en-US" altLang="zh-TW" smtClean="0"/>
              <a:t>2. </a:t>
            </a:r>
            <a:r>
              <a:rPr lang="zh-TW" altLang="en-US" smtClean="0"/>
              <a:t>諸點電荷 </a:t>
            </a:r>
            <a:r>
              <a:rPr lang="en-US" altLang="zh-TW" smtClean="0"/>
              <a:t>Q</a:t>
            </a:r>
            <a:r>
              <a:rPr lang="en-US" altLang="zh-TW" baseline="-25000" smtClean="0"/>
              <a:t>1</a:t>
            </a:r>
            <a:r>
              <a:rPr lang="zh-TW" altLang="en-US" smtClean="0"/>
              <a:t>、</a:t>
            </a:r>
            <a:r>
              <a:rPr lang="en-US" altLang="zh-TW" smtClean="0"/>
              <a:t>Q</a:t>
            </a:r>
            <a:r>
              <a:rPr lang="en-US" altLang="zh-TW" baseline="-25000" smtClean="0"/>
              <a:t>2</a:t>
            </a:r>
            <a:r>
              <a:rPr lang="zh-TW" altLang="en-US" smtClean="0"/>
              <a:t>、</a:t>
            </a:r>
            <a:r>
              <a:rPr lang="en-US" altLang="zh-TW" baseline="30000" smtClean="0"/>
              <a:t>……</a:t>
            </a:r>
            <a:r>
              <a:rPr lang="zh-TW" altLang="en-US" smtClean="0"/>
              <a:t>在空間某點所建立之電位：</a:t>
            </a:r>
          </a:p>
          <a:p>
            <a:pPr>
              <a:buFont typeface="Arial" charset="0"/>
              <a:buNone/>
            </a:pPr>
            <a:endParaRPr lang="zh-TW" altLang="en-US" smtClean="0"/>
          </a:p>
        </p:txBody>
      </p:sp>
      <p:graphicFrame>
        <p:nvGraphicFramePr>
          <p:cNvPr id="3074" name="Object 8"/>
          <p:cNvGraphicFramePr>
            <a:graphicFrameLocks noChangeAspect="1"/>
          </p:cNvGraphicFramePr>
          <p:nvPr/>
        </p:nvGraphicFramePr>
        <p:xfrm>
          <a:off x="857250" y="3000375"/>
          <a:ext cx="7200900" cy="1033463"/>
        </p:xfrm>
        <a:graphic>
          <a:graphicData uri="http://schemas.openxmlformats.org/presentationml/2006/ole">
            <p:oleObj spid="_x0000_s61442" name="方程式" r:id="rId3" imgW="3009600" imgH="431640" progId="Equation.3">
              <p:embed/>
            </p:oleObj>
          </a:graphicData>
        </a:graphic>
      </p:graphicFrame>
      <p:sp>
        <p:nvSpPr>
          <p:cNvPr id="3076" name="Rectangle 2"/>
          <p:cNvSpPr>
            <a:spLocks noGrp="1"/>
          </p:cNvSpPr>
          <p:nvPr>
            <p:ph type="title"/>
          </p:nvPr>
        </p:nvSpPr>
        <p:spPr/>
        <p:txBody>
          <a:bodyPr/>
          <a:lstStyle/>
          <a:p>
            <a:r>
              <a:rPr lang="zh-TW" altLang="en-US" smtClean="0"/>
              <a:t>一</a:t>
            </a:r>
            <a:r>
              <a:rPr lang="en-US" altLang="zh-TW" smtClean="0"/>
              <a:t>.	</a:t>
            </a:r>
            <a:r>
              <a:rPr lang="zh-TW" altLang="en-US" smtClean="0"/>
              <a:t>電位</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p:cNvSpPr>
          <p:nvPr>
            <p:ph type="title"/>
          </p:nvPr>
        </p:nvSpPr>
        <p:spPr/>
        <p:txBody>
          <a:bodyPr/>
          <a:lstStyle/>
          <a:p>
            <a:r>
              <a:rPr lang="zh-TW" altLang="en-US" smtClean="0"/>
              <a:t>一</a:t>
            </a:r>
            <a:r>
              <a:rPr lang="en-US" altLang="zh-TW" smtClean="0"/>
              <a:t>.	</a:t>
            </a:r>
            <a:r>
              <a:rPr lang="zh-TW" altLang="en-US" smtClean="0"/>
              <a:t>電位</a:t>
            </a:r>
          </a:p>
        </p:txBody>
      </p:sp>
      <p:sp>
        <p:nvSpPr>
          <p:cNvPr id="4102" name="Rectangle 3"/>
          <p:cNvSpPr>
            <a:spLocks noGrp="1"/>
          </p:cNvSpPr>
          <p:nvPr>
            <p:ph type="body" idx="1"/>
          </p:nvPr>
        </p:nvSpPr>
        <p:spPr>
          <a:xfrm>
            <a:off x="519113" y="2349500"/>
            <a:ext cx="8624887" cy="4525963"/>
          </a:xfrm>
        </p:spPr>
        <p:txBody>
          <a:bodyPr/>
          <a:lstStyle/>
          <a:p>
            <a:pPr marL="273050" indent="-273050">
              <a:buFont typeface="Arial" charset="0"/>
              <a:buAutoNum type="arabicParenBoth"/>
            </a:pPr>
            <a:r>
              <a:rPr lang="zh-TW" altLang="en-US" sz="2800" smtClean="0"/>
              <a:t>球外</a:t>
            </a:r>
            <a:r>
              <a:rPr lang="en-US" altLang="zh-TW" sz="2800" smtClean="0"/>
              <a:t>( r&gt;R )</a:t>
            </a:r>
            <a:r>
              <a:rPr lang="zh-TW" altLang="en-US" sz="2800" smtClean="0"/>
              <a:t>：</a:t>
            </a:r>
          </a:p>
          <a:p>
            <a:pPr marL="273050" indent="-273050">
              <a:buFont typeface="Arial" charset="0"/>
              <a:buAutoNum type="arabicParenBoth"/>
            </a:pPr>
            <a:endParaRPr lang="zh-TW" altLang="en-US" sz="2800" smtClean="0"/>
          </a:p>
          <a:p>
            <a:pPr marL="273050" indent="-273050">
              <a:buFont typeface="Arial" charset="0"/>
              <a:buAutoNum type="arabicParenBoth"/>
            </a:pPr>
            <a:r>
              <a:rPr lang="zh-TW" altLang="en-US" sz="2800" smtClean="0"/>
              <a:t>球表面</a:t>
            </a:r>
            <a:r>
              <a:rPr lang="en-US" altLang="zh-TW" sz="2800" smtClean="0"/>
              <a:t>( r</a:t>
            </a:r>
            <a:r>
              <a:rPr lang="zh-TW" altLang="en-US" sz="2800" smtClean="0"/>
              <a:t>＝</a:t>
            </a:r>
            <a:r>
              <a:rPr lang="en-US" altLang="zh-TW" sz="2800" smtClean="0"/>
              <a:t>R )</a:t>
            </a:r>
            <a:r>
              <a:rPr lang="zh-TW" altLang="en-US" sz="2800" smtClean="0"/>
              <a:t>：</a:t>
            </a:r>
          </a:p>
          <a:p>
            <a:pPr marL="273050" indent="-273050">
              <a:buFont typeface="Arial" charset="0"/>
              <a:buAutoNum type="arabicParenBoth"/>
            </a:pPr>
            <a:endParaRPr lang="zh-TW" altLang="en-US" sz="2800" smtClean="0"/>
          </a:p>
          <a:p>
            <a:pPr marL="273050" indent="-273050">
              <a:buFont typeface="Arial" charset="0"/>
              <a:buAutoNum type="arabicParenBoth"/>
            </a:pPr>
            <a:r>
              <a:rPr lang="zh-TW" altLang="en-US" sz="2800" smtClean="0"/>
              <a:t>球內</a:t>
            </a:r>
            <a:r>
              <a:rPr lang="en-US" altLang="zh-TW" sz="2800" smtClean="0"/>
              <a:t>( r&lt;R )</a:t>
            </a:r>
            <a:r>
              <a:rPr lang="zh-TW" altLang="en-US" sz="2800" smtClean="0"/>
              <a:t>：</a:t>
            </a:r>
          </a:p>
          <a:p>
            <a:pPr marL="273050" indent="-273050">
              <a:buFont typeface="Arial" charset="0"/>
              <a:buAutoNum type="arabicParenBoth"/>
            </a:pPr>
            <a:endParaRPr lang="zh-TW" altLang="en-US" sz="2800" smtClean="0"/>
          </a:p>
          <a:p>
            <a:pPr marL="273050" indent="-273050">
              <a:lnSpc>
                <a:spcPct val="110000"/>
              </a:lnSpc>
              <a:buFont typeface="Arial" charset="0"/>
              <a:buNone/>
            </a:pPr>
            <a:r>
              <a:rPr lang="zh-TW" altLang="en-US" sz="2200" smtClean="0">
                <a:solidFill>
                  <a:srgbClr val="3366FF"/>
                </a:solidFill>
              </a:rPr>
              <a:t>註：荷電金屬球內部 </a:t>
            </a:r>
            <a:r>
              <a:rPr lang="en-US" altLang="zh-TW" sz="2200" smtClean="0">
                <a:solidFill>
                  <a:srgbClr val="3366FF"/>
                </a:solidFill>
              </a:rPr>
              <a:t>E</a:t>
            </a:r>
            <a:r>
              <a:rPr lang="zh-TW" altLang="en-US" sz="2200" smtClean="0">
                <a:solidFill>
                  <a:srgbClr val="3366FF"/>
                </a:solidFill>
              </a:rPr>
              <a:t>＝</a:t>
            </a:r>
            <a:r>
              <a:rPr lang="en-US" altLang="zh-TW" sz="2200" smtClean="0">
                <a:solidFill>
                  <a:srgbClr val="3366FF"/>
                </a:solidFill>
              </a:rPr>
              <a:t>0</a:t>
            </a:r>
            <a:r>
              <a:rPr lang="zh-TW" altLang="en-US" sz="2200" smtClean="0">
                <a:solidFill>
                  <a:srgbClr val="3366FF"/>
                </a:solidFill>
              </a:rPr>
              <a:t>，故將電荷在導體內部或沿表面移動並不需作功。因為內部各點之電位與表面電位相等，稱為</a:t>
            </a:r>
            <a:r>
              <a:rPr lang="zh-TW" altLang="en-US" sz="2200" u="sng" smtClean="0">
                <a:solidFill>
                  <a:srgbClr val="3366FF"/>
                </a:solidFill>
              </a:rPr>
              <a:t>　等位體　</a:t>
            </a:r>
            <a:r>
              <a:rPr lang="zh-TW" altLang="en-US" sz="2200" smtClean="0">
                <a:solidFill>
                  <a:srgbClr val="3366FF"/>
                </a:solidFill>
              </a:rPr>
              <a:t>。</a:t>
            </a:r>
          </a:p>
        </p:txBody>
      </p:sp>
      <p:graphicFrame>
        <p:nvGraphicFramePr>
          <p:cNvPr id="4098" name="Object 5"/>
          <p:cNvGraphicFramePr>
            <a:graphicFrameLocks noChangeAspect="1"/>
          </p:cNvGraphicFramePr>
          <p:nvPr/>
        </p:nvGraphicFramePr>
        <p:xfrm>
          <a:off x="3419475" y="3213100"/>
          <a:ext cx="2592388" cy="946150"/>
        </p:xfrm>
        <a:graphic>
          <a:graphicData uri="http://schemas.openxmlformats.org/presentationml/2006/ole">
            <p:oleObj spid="_x0000_s62466" name="方程式" r:id="rId3" imgW="1079032" imgH="393529" progId="Equation.3">
              <p:embed/>
            </p:oleObj>
          </a:graphicData>
        </a:graphic>
      </p:graphicFrame>
      <p:graphicFrame>
        <p:nvGraphicFramePr>
          <p:cNvPr id="4099" name="Object 6"/>
          <p:cNvGraphicFramePr>
            <a:graphicFrameLocks noChangeAspect="1"/>
          </p:cNvGraphicFramePr>
          <p:nvPr/>
        </p:nvGraphicFramePr>
        <p:xfrm>
          <a:off x="2843213" y="4149725"/>
          <a:ext cx="2287587" cy="946150"/>
        </p:xfrm>
        <a:graphic>
          <a:graphicData uri="http://schemas.openxmlformats.org/presentationml/2006/ole">
            <p:oleObj spid="_x0000_s62467" name="方程式" r:id="rId4" imgW="952087" imgH="393529" progId="Equation.3">
              <p:embed/>
            </p:oleObj>
          </a:graphicData>
        </a:graphic>
      </p:graphicFrame>
      <p:grpSp>
        <p:nvGrpSpPr>
          <p:cNvPr id="2" name="Group 11"/>
          <p:cNvGrpSpPr>
            <a:grpSpLocks/>
          </p:cNvGrpSpPr>
          <p:nvPr/>
        </p:nvGrpSpPr>
        <p:grpSpPr bwMode="auto">
          <a:xfrm>
            <a:off x="2843213" y="2266950"/>
            <a:ext cx="2592387" cy="946150"/>
            <a:chOff x="1791" y="1428"/>
            <a:chExt cx="1633" cy="596"/>
          </a:xfrm>
        </p:grpSpPr>
        <p:graphicFrame>
          <p:nvGraphicFramePr>
            <p:cNvPr id="4100" name="Object 4"/>
            <p:cNvGraphicFramePr>
              <a:graphicFrameLocks noChangeAspect="1"/>
            </p:cNvGraphicFramePr>
            <p:nvPr/>
          </p:nvGraphicFramePr>
          <p:xfrm>
            <a:off x="1791" y="1428"/>
            <a:ext cx="1633" cy="596"/>
          </p:xfrm>
          <a:graphic>
            <a:graphicData uri="http://schemas.openxmlformats.org/presentationml/2006/ole">
              <p:oleObj spid="_x0000_s62468" name="方程式" r:id="rId5" imgW="1079032" imgH="393529" progId="Equation.3">
                <p:embed/>
              </p:oleObj>
            </a:graphicData>
          </a:graphic>
        </p:graphicFrame>
        <p:sp>
          <p:nvSpPr>
            <p:cNvPr id="4111" name="Line 9"/>
            <p:cNvSpPr>
              <a:spLocks noChangeShapeType="1"/>
            </p:cNvSpPr>
            <p:nvPr/>
          </p:nvSpPr>
          <p:spPr bwMode="auto">
            <a:xfrm>
              <a:off x="2200" y="2023"/>
              <a:ext cx="272" cy="1"/>
            </a:xfrm>
            <a:prstGeom prst="line">
              <a:avLst/>
            </a:prstGeom>
            <a:noFill/>
            <a:ln w="9525">
              <a:solidFill>
                <a:schemeClr val="tx1"/>
              </a:solidFill>
              <a:round/>
              <a:headEnd/>
              <a:tailEnd/>
            </a:ln>
          </p:spPr>
          <p:txBody>
            <a:bodyPr/>
            <a:lstStyle/>
            <a:p>
              <a:pPr fontAlgn="base">
                <a:spcBef>
                  <a:spcPct val="0"/>
                </a:spcBef>
                <a:spcAft>
                  <a:spcPct val="0"/>
                </a:spcAft>
              </a:pPr>
              <a:endParaRPr kumimoji="1" lang="zh-TW" altLang="en-US">
                <a:solidFill>
                  <a:prstClr val="black"/>
                </a:solidFill>
              </a:endParaRPr>
            </a:p>
          </p:txBody>
        </p:sp>
      </p:grpSp>
      <p:sp>
        <p:nvSpPr>
          <p:cNvPr id="8202" name="Rectangle 10"/>
          <p:cNvSpPr>
            <a:spLocks noChangeArrowheads="1"/>
          </p:cNvSpPr>
          <p:nvPr/>
        </p:nvSpPr>
        <p:spPr bwMode="auto">
          <a:xfrm>
            <a:off x="3419475" y="2241550"/>
            <a:ext cx="576263" cy="900113"/>
          </a:xfrm>
          <a:prstGeom prst="rect">
            <a:avLst/>
          </a:prstGeom>
          <a:solidFill>
            <a:schemeClr val="bg1"/>
          </a:solidFill>
          <a:ln w="9525">
            <a:noFill/>
            <a:miter lim="800000"/>
            <a:headEnd/>
            <a:tailEnd/>
          </a:ln>
        </p:spPr>
        <p:txBody>
          <a:bodyPr wrap="none" anchor="ctr"/>
          <a:lstStyle/>
          <a:p>
            <a:pPr fontAlgn="base">
              <a:spcBef>
                <a:spcPct val="0"/>
              </a:spcBef>
              <a:spcAft>
                <a:spcPct val="0"/>
              </a:spcAft>
            </a:pPr>
            <a:endParaRPr kumimoji="1" lang="zh-TW" altLang="en-US">
              <a:solidFill>
                <a:prstClr val="black"/>
              </a:solidFill>
            </a:endParaRPr>
          </a:p>
        </p:txBody>
      </p:sp>
      <p:sp>
        <p:nvSpPr>
          <p:cNvPr id="4105" name="Line 12"/>
          <p:cNvSpPr>
            <a:spLocks noChangeShapeType="1"/>
          </p:cNvSpPr>
          <p:nvPr/>
        </p:nvSpPr>
        <p:spPr bwMode="auto">
          <a:xfrm>
            <a:off x="3995738" y="4149725"/>
            <a:ext cx="576262" cy="0"/>
          </a:xfrm>
          <a:prstGeom prst="line">
            <a:avLst/>
          </a:prstGeom>
          <a:noFill/>
          <a:ln w="9525">
            <a:solidFill>
              <a:schemeClr val="tx1"/>
            </a:solidFill>
            <a:round/>
            <a:headEnd/>
            <a:tailEnd/>
          </a:ln>
        </p:spPr>
        <p:txBody>
          <a:bodyPr/>
          <a:lstStyle/>
          <a:p>
            <a:pPr fontAlgn="base">
              <a:spcBef>
                <a:spcPct val="0"/>
              </a:spcBef>
              <a:spcAft>
                <a:spcPct val="0"/>
              </a:spcAft>
            </a:pPr>
            <a:endParaRPr kumimoji="1" lang="zh-TW" altLang="en-US">
              <a:solidFill>
                <a:prstClr val="black"/>
              </a:solidFill>
            </a:endParaRPr>
          </a:p>
        </p:txBody>
      </p:sp>
      <p:sp>
        <p:nvSpPr>
          <p:cNvPr id="4106" name="Line 13"/>
          <p:cNvSpPr>
            <a:spLocks noChangeShapeType="1"/>
          </p:cNvSpPr>
          <p:nvPr/>
        </p:nvSpPr>
        <p:spPr bwMode="auto">
          <a:xfrm>
            <a:off x="3419475" y="5084763"/>
            <a:ext cx="504825" cy="0"/>
          </a:xfrm>
          <a:prstGeom prst="line">
            <a:avLst/>
          </a:prstGeom>
          <a:noFill/>
          <a:ln w="9525">
            <a:solidFill>
              <a:schemeClr val="tx1"/>
            </a:solidFill>
            <a:round/>
            <a:headEnd/>
            <a:tailEnd/>
          </a:ln>
        </p:spPr>
        <p:txBody>
          <a:bodyPr/>
          <a:lstStyle/>
          <a:p>
            <a:pPr fontAlgn="base">
              <a:spcBef>
                <a:spcPct val="0"/>
              </a:spcBef>
              <a:spcAft>
                <a:spcPct val="0"/>
              </a:spcAft>
            </a:pPr>
            <a:endParaRPr kumimoji="1" lang="zh-TW" altLang="en-US">
              <a:solidFill>
                <a:prstClr val="black"/>
              </a:solidFill>
            </a:endParaRPr>
          </a:p>
        </p:txBody>
      </p:sp>
      <p:sp>
        <p:nvSpPr>
          <p:cNvPr id="8206" name="Rectangle 14"/>
          <p:cNvSpPr>
            <a:spLocks noChangeArrowheads="1"/>
          </p:cNvSpPr>
          <p:nvPr/>
        </p:nvSpPr>
        <p:spPr bwMode="auto">
          <a:xfrm>
            <a:off x="3995738" y="3249613"/>
            <a:ext cx="576262" cy="827087"/>
          </a:xfrm>
          <a:prstGeom prst="rect">
            <a:avLst/>
          </a:prstGeom>
          <a:solidFill>
            <a:schemeClr val="bg1"/>
          </a:solidFill>
          <a:ln w="9525">
            <a:noFill/>
            <a:miter lim="800000"/>
            <a:headEnd/>
            <a:tailEnd/>
          </a:ln>
        </p:spPr>
        <p:txBody>
          <a:bodyPr wrap="none" anchor="ctr"/>
          <a:lstStyle/>
          <a:p>
            <a:pPr fontAlgn="base">
              <a:spcBef>
                <a:spcPct val="0"/>
              </a:spcBef>
              <a:spcAft>
                <a:spcPct val="0"/>
              </a:spcAft>
            </a:pPr>
            <a:endParaRPr kumimoji="1" lang="zh-TW" altLang="en-US">
              <a:solidFill>
                <a:prstClr val="black"/>
              </a:solidFill>
            </a:endParaRPr>
          </a:p>
        </p:txBody>
      </p:sp>
      <p:sp>
        <p:nvSpPr>
          <p:cNvPr id="8207" name="Rectangle 15"/>
          <p:cNvSpPr>
            <a:spLocks noChangeArrowheads="1"/>
          </p:cNvSpPr>
          <p:nvPr/>
        </p:nvSpPr>
        <p:spPr bwMode="auto">
          <a:xfrm>
            <a:off x="3419475" y="4221163"/>
            <a:ext cx="576263" cy="827087"/>
          </a:xfrm>
          <a:prstGeom prst="rect">
            <a:avLst/>
          </a:prstGeom>
          <a:solidFill>
            <a:schemeClr val="bg1"/>
          </a:solidFill>
          <a:ln w="9525">
            <a:noFill/>
            <a:miter lim="800000"/>
            <a:headEnd/>
            <a:tailEnd/>
          </a:ln>
        </p:spPr>
        <p:txBody>
          <a:bodyPr wrap="none" anchor="ctr"/>
          <a:lstStyle/>
          <a:p>
            <a:pPr fontAlgn="base">
              <a:spcBef>
                <a:spcPct val="0"/>
              </a:spcBef>
              <a:spcAft>
                <a:spcPct val="0"/>
              </a:spcAft>
            </a:pPr>
            <a:endParaRPr kumimoji="1" lang="zh-TW" altLang="en-US">
              <a:solidFill>
                <a:prstClr val="black"/>
              </a:solidFill>
            </a:endParaRPr>
          </a:p>
        </p:txBody>
      </p:sp>
      <p:sp>
        <p:nvSpPr>
          <p:cNvPr id="8208" name="Rectangle 16"/>
          <p:cNvSpPr>
            <a:spLocks noChangeArrowheads="1"/>
          </p:cNvSpPr>
          <p:nvPr/>
        </p:nvSpPr>
        <p:spPr bwMode="auto">
          <a:xfrm>
            <a:off x="7596188" y="5843588"/>
            <a:ext cx="863600" cy="306387"/>
          </a:xfrm>
          <a:prstGeom prst="rect">
            <a:avLst/>
          </a:prstGeom>
          <a:solidFill>
            <a:schemeClr val="bg1"/>
          </a:solidFill>
          <a:ln w="9525">
            <a:noFill/>
            <a:miter lim="800000"/>
            <a:headEnd/>
            <a:tailEnd/>
          </a:ln>
        </p:spPr>
        <p:txBody>
          <a:bodyPr wrap="none" anchor="ctr"/>
          <a:lstStyle/>
          <a:p>
            <a:pPr fontAlgn="base">
              <a:spcBef>
                <a:spcPct val="0"/>
              </a:spcBef>
              <a:spcAft>
                <a:spcPct val="0"/>
              </a:spcAft>
            </a:pPr>
            <a:endParaRPr kumimoji="1" lang="zh-TW" altLang="en-US">
              <a:solidFill>
                <a:prstClr val="black"/>
              </a:solidFill>
            </a:endParaRPr>
          </a:p>
        </p:txBody>
      </p:sp>
      <p:sp>
        <p:nvSpPr>
          <p:cNvPr id="4110" name="Rectangle 17"/>
          <p:cNvSpPr>
            <a:spLocks noChangeArrowheads="1"/>
          </p:cNvSpPr>
          <p:nvPr/>
        </p:nvSpPr>
        <p:spPr bwMode="auto">
          <a:xfrm>
            <a:off x="161925" y="1555750"/>
            <a:ext cx="8874125" cy="793750"/>
          </a:xfrm>
          <a:prstGeom prst="rect">
            <a:avLst/>
          </a:prstGeom>
          <a:noFill/>
          <a:ln w="9525">
            <a:noFill/>
            <a:miter lim="800000"/>
            <a:headEnd/>
            <a:tailEnd/>
          </a:ln>
        </p:spPr>
        <p:txBody>
          <a:bodyPr wrap="none" anchor="ctr">
            <a:spAutoFit/>
          </a:bodyPr>
          <a:lstStyle/>
          <a:p>
            <a:pPr marL="273050" indent="-273050" eaLnBrk="0" fontAlgn="base" hangingPunct="0">
              <a:spcBef>
                <a:spcPct val="20000"/>
              </a:spcBef>
              <a:spcAft>
                <a:spcPct val="0"/>
              </a:spcAft>
            </a:pPr>
            <a:r>
              <a:rPr lang="en-US" altLang="zh-TW" sz="2800">
                <a:solidFill>
                  <a:prstClr val="black"/>
                </a:solidFill>
                <a:ea typeface="標楷體" pitchFamily="65" charset="-120"/>
              </a:rPr>
              <a:t>3. </a:t>
            </a:r>
            <a:r>
              <a:rPr lang="zh-TW" altLang="en-US" sz="2800">
                <a:solidFill>
                  <a:prstClr val="black"/>
                </a:solidFill>
                <a:ea typeface="標楷體" pitchFamily="65" charset="-120"/>
              </a:rPr>
              <a:t>荷電（</a:t>
            </a:r>
            <a:r>
              <a:rPr lang="en-US" altLang="zh-TW" sz="2800">
                <a:solidFill>
                  <a:prstClr val="black"/>
                </a:solidFill>
                <a:ea typeface="標楷體" pitchFamily="65" charset="-120"/>
              </a:rPr>
              <a:t>Q</a:t>
            </a:r>
            <a:r>
              <a:rPr lang="zh-TW" altLang="en-US" sz="2800">
                <a:solidFill>
                  <a:prstClr val="black"/>
                </a:solidFill>
                <a:ea typeface="標楷體" pitchFamily="65" charset="-120"/>
              </a:rPr>
              <a:t>）的金屬球（半徑 </a:t>
            </a:r>
            <a:r>
              <a:rPr lang="en-US" altLang="zh-TW" sz="2800">
                <a:solidFill>
                  <a:prstClr val="black"/>
                </a:solidFill>
                <a:ea typeface="標楷體" pitchFamily="65" charset="-120"/>
              </a:rPr>
              <a:t>R</a:t>
            </a:r>
            <a:r>
              <a:rPr lang="zh-TW" altLang="en-US" sz="2800">
                <a:solidFill>
                  <a:prstClr val="black"/>
                </a:solidFill>
                <a:ea typeface="標楷體" pitchFamily="65" charset="-120"/>
              </a:rPr>
              <a:t>）所建立之電位與電場：</a:t>
            </a:r>
          </a:p>
          <a:p>
            <a:pPr marL="273050" indent="-273050" eaLnBrk="0" fontAlgn="base" hangingPunct="0">
              <a:spcBef>
                <a:spcPct val="0"/>
              </a:spcBef>
              <a:spcAft>
                <a:spcPct val="0"/>
              </a:spcAft>
            </a:pPr>
            <a:endParaRPr kumimoji="1" lang="zh-TW" altLang="en-US">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8202"/>
                                        </p:tgtEl>
                                      </p:cBhvr>
                                    </p:animEffect>
                                    <p:set>
                                      <p:cBhvr>
                                        <p:cTn id="7" dur="1" fill="hold">
                                          <p:stCondLst>
                                            <p:cond delay="499"/>
                                          </p:stCondLst>
                                        </p:cTn>
                                        <p:tgtEl>
                                          <p:spTgt spid="820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8206"/>
                                        </p:tgtEl>
                                      </p:cBhvr>
                                    </p:animEffect>
                                    <p:set>
                                      <p:cBhvr>
                                        <p:cTn id="12" dur="1" fill="hold">
                                          <p:stCondLst>
                                            <p:cond delay="499"/>
                                          </p:stCondLst>
                                        </p:cTn>
                                        <p:tgtEl>
                                          <p:spTgt spid="820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8207"/>
                                        </p:tgtEl>
                                      </p:cBhvr>
                                    </p:animEffect>
                                    <p:set>
                                      <p:cBhvr>
                                        <p:cTn id="17" dur="1" fill="hold">
                                          <p:stCondLst>
                                            <p:cond delay="499"/>
                                          </p:stCondLst>
                                        </p:cTn>
                                        <p:tgtEl>
                                          <p:spTgt spid="820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8208"/>
                                        </p:tgtEl>
                                      </p:cBhvr>
                                    </p:animEffect>
                                    <p:set>
                                      <p:cBhvr>
                                        <p:cTn id="22" dur="1" fill="hold">
                                          <p:stCondLst>
                                            <p:cond delay="499"/>
                                          </p:stCondLst>
                                        </p:cTn>
                                        <p:tgtEl>
                                          <p:spTgt spid="820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2" grpId="0" animBg="1"/>
      <p:bldP spid="8206" grpId="0" animBg="1"/>
      <p:bldP spid="8207" grpId="0" animBg="1"/>
      <p:bldP spid="820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內容版面配置區 2"/>
          <p:cNvSpPr>
            <a:spLocks noGrp="1"/>
          </p:cNvSpPr>
          <p:nvPr>
            <p:ph idx="1"/>
          </p:nvPr>
        </p:nvSpPr>
        <p:spPr>
          <a:xfrm>
            <a:off x="533400" y="228600"/>
            <a:ext cx="8229600" cy="2743200"/>
          </a:xfrm>
        </p:spPr>
        <p:txBody>
          <a:bodyPr/>
          <a:lstStyle/>
          <a:p>
            <a:r>
              <a:rPr lang="zh-TW" altLang="zh-TW" smtClean="0"/>
              <a:t>由於</a:t>
            </a:r>
            <a:r>
              <a:rPr lang="zh-TW" altLang="zh-TW" smtClean="0">
                <a:solidFill>
                  <a:srgbClr val="FF0000"/>
                </a:solidFill>
              </a:rPr>
              <a:t>導體表面上的電荷，在沿著表面方向不會受力，表示一單位的正電荷在導體表面上任兩點間移動，均不作功</a:t>
            </a:r>
            <a:r>
              <a:rPr lang="zh-TW" altLang="zh-TW" smtClean="0"/>
              <a:t>，表面上任兩點之電位差為</a:t>
            </a:r>
            <a:r>
              <a:rPr lang="en-US" altLang="zh-TW" smtClean="0"/>
              <a:t>0</a:t>
            </a:r>
            <a:r>
              <a:rPr lang="zh-TW" altLang="zh-TW" smtClean="0"/>
              <a:t>，即</a:t>
            </a:r>
            <a:r>
              <a:rPr lang="zh-TW" altLang="zh-TW" smtClean="0">
                <a:solidFill>
                  <a:srgbClr val="FF0000"/>
                </a:solidFill>
              </a:rPr>
              <a:t>導體表面為等位面</a:t>
            </a:r>
            <a:r>
              <a:rPr lang="zh-TW" altLang="zh-TW" smtClean="0"/>
              <a:t>，而導體表面上的電荷均處在相同電位上</a:t>
            </a:r>
            <a:r>
              <a:rPr lang="zh-TW" altLang="en-US" smtClean="0"/>
              <a:t>。</a:t>
            </a:r>
          </a:p>
        </p:txBody>
      </p:sp>
      <p:pic>
        <p:nvPicPr>
          <p:cNvPr id="43011" name="Picture 2" descr="圖6-33"/>
          <p:cNvPicPr>
            <a:picLocks noChangeAspect="1" noChangeArrowheads="1"/>
          </p:cNvPicPr>
          <p:nvPr/>
        </p:nvPicPr>
        <p:blipFill>
          <a:blip r:embed="rId3" cstate="print"/>
          <a:srcRect/>
          <a:stretch>
            <a:fillRect/>
          </a:stretch>
        </p:blipFill>
        <p:spPr bwMode="auto">
          <a:xfrm>
            <a:off x="1689100" y="2819400"/>
            <a:ext cx="5541963" cy="2595563"/>
          </a:xfrm>
          <a:prstGeom prst="rect">
            <a:avLst/>
          </a:prstGeom>
          <a:noFill/>
          <a:ln w="9525">
            <a:noFill/>
            <a:miter lim="800000"/>
            <a:headEnd/>
            <a:tailEnd/>
          </a:ln>
        </p:spPr>
      </p:pic>
      <p:sp>
        <p:nvSpPr>
          <p:cNvPr id="43012" name="矩形 3"/>
          <p:cNvSpPr>
            <a:spLocks noChangeArrowheads="1"/>
          </p:cNvSpPr>
          <p:nvPr/>
        </p:nvSpPr>
        <p:spPr bwMode="auto">
          <a:xfrm>
            <a:off x="792163" y="5410200"/>
            <a:ext cx="7558087" cy="1373188"/>
          </a:xfrm>
          <a:prstGeom prst="rect">
            <a:avLst/>
          </a:prstGeom>
          <a:noFill/>
          <a:ln w="9525">
            <a:noFill/>
            <a:miter lim="800000"/>
            <a:headEnd/>
            <a:tailEnd/>
          </a:ln>
        </p:spPr>
        <p:txBody>
          <a:bodyPr>
            <a:spAutoFit/>
          </a:bodyPr>
          <a:lstStyle/>
          <a:p>
            <a:pPr fontAlgn="base">
              <a:spcBef>
                <a:spcPct val="0"/>
              </a:spcBef>
              <a:spcAft>
                <a:spcPct val="0"/>
              </a:spcAft>
            </a:pPr>
            <a:r>
              <a:rPr kumimoji="1" lang="zh-TW" altLang="zh-TW" sz="2800" b="1">
                <a:solidFill>
                  <a:srgbClr val="000000"/>
                </a:solidFill>
                <a:latin typeface="標楷體" pitchFamily="65" charset="-120"/>
                <a:ea typeface="標楷體" pitchFamily="65" charset="-120"/>
              </a:rPr>
              <a:t>帶有電量 </a:t>
            </a:r>
            <a:r>
              <a:rPr kumimoji="1" lang="en-US" altLang="zh-TW" sz="2800" b="1" i="1">
                <a:solidFill>
                  <a:srgbClr val="000000"/>
                </a:solidFill>
                <a:latin typeface="標楷體" pitchFamily="65" charset="-120"/>
                <a:ea typeface="標楷體" pitchFamily="65" charset="-120"/>
              </a:rPr>
              <a:t>Q </a:t>
            </a:r>
            <a:r>
              <a:rPr kumimoji="1" lang="zh-TW" altLang="zh-TW" sz="2800" b="1">
                <a:solidFill>
                  <a:srgbClr val="000000"/>
                </a:solidFill>
                <a:latin typeface="標楷體" pitchFamily="65" charset="-120"/>
                <a:ea typeface="標楷體" pitchFamily="65" charset="-120"/>
              </a:rPr>
              <a:t>之金屬球，電荷均勻分布在球上，球體表面外之電力線圖與帶有電量 </a:t>
            </a:r>
            <a:r>
              <a:rPr kumimoji="1" lang="en-US" altLang="zh-TW" sz="2800" b="1" i="1">
                <a:solidFill>
                  <a:srgbClr val="000000"/>
                </a:solidFill>
                <a:latin typeface="標楷體" pitchFamily="65" charset="-120"/>
                <a:ea typeface="標楷體" pitchFamily="65" charset="-120"/>
              </a:rPr>
              <a:t>Q </a:t>
            </a:r>
            <a:r>
              <a:rPr kumimoji="1" lang="zh-TW" altLang="zh-TW" sz="2800" b="1">
                <a:solidFill>
                  <a:srgbClr val="000000"/>
                </a:solidFill>
                <a:latin typeface="標楷體" pitchFamily="65" charset="-120"/>
                <a:ea typeface="標楷體" pitchFamily="65" charset="-120"/>
              </a:rPr>
              <a:t>在球心上的點電荷之電力線圖完全相同</a:t>
            </a:r>
            <a:r>
              <a:rPr kumimoji="1" lang="zh-TW" altLang="en-US" sz="2800" b="1">
                <a:solidFill>
                  <a:srgbClr val="000000"/>
                </a:solidFill>
                <a:latin typeface="標楷體" pitchFamily="65" charset="-120"/>
                <a:ea typeface="標楷體" pitchFamily="65" charset="-120"/>
              </a:rPr>
              <a:t>。</a:t>
            </a:r>
            <a:endParaRPr kumimoji="1" lang="zh-TW" altLang="en-US" sz="2800">
              <a:solidFill>
                <a:srgbClr val="00000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p:txBody>
          <a:bodyPr/>
          <a:lstStyle/>
          <a:p>
            <a:r>
              <a:rPr lang="zh-TW" altLang="en-US" smtClean="0"/>
              <a:t>一</a:t>
            </a:r>
            <a:r>
              <a:rPr lang="en-US" altLang="zh-TW" smtClean="0"/>
              <a:t>.	</a:t>
            </a:r>
            <a:r>
              <a:rPr lang="zh-TW" altLang="en-US" smtClean="0"/>
              <a:t>電位</a:t>
            </a:r>
          </a:p>
        </p:txBody>
      </p:sp>
      <p:pic>
        <p:nvPicPr>
          <p:cNvPr id="44035" name="Picture 4"/>
          <p:cNvPicPr>
            <a:picLocks noChangeAspect="1" noChangeArrowheads="1"/>
          </p:cNvPicPr>
          <p:nvPr/>
        </p:nvPicPr>
        <p:blipFill>
          <a:blip r:embed="rId2" cstate="print"/>
          <a:srcRect/>
          <a:stretch>
            <a:fillRect/>
          </a:stretch>
        </p:blipFill>
        <p:spPr bwMode="auto">
          <a:xfrm>
            <a:off x="1187450" y="1628775"/>
            <a:ext cx="7127875"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 descr="圖6-34"/>
          <p:cNvPicPr>
            <a:picLocks noChangeAspect="1" noChangeArrowheads="1"/>
          </p:cNvPicPr>
          <p:nvPr/>
        </p:nvPicPr>
        <p:blipFill>
          <a:blip r:embed="rId4" cstate="print"/>
          <a:srcRect/>
          <a:stretch>
            <a:fillRect/>
          </a:stretch>
        </p:blipFill>
        <p:spPr bwMode="auto">
          <a:xfrm>
            <a:off x="152400" y="1219200"/>
            <a:ext cx="4611688" cy="4191000"/>
          </a:xfrm>
          <a:prstGeom prst="rect">
            <a:avLst/>
          </a:prstGeom>
          <a:noFill/>
          <a:ln w="9525">
            <a:noFill/>
            <a:miter lim="800000"/>
            <a:headEnd/>
            <a:tailEnd/>
          </a:ln>
        </p:spPr>
      </p:pic>
      <p:graphicFrame>
        <p:nvGraphicFramePr>
          <p:cNvPr id="5122" name="內容版面配置區 3"/>
          <p:cNvGraphicFramePr>
            <a:graphicFrameLocks noGrp="1" noChangeAspect="1"/>
          </p:cNvGraphicFramePr>
          <p:nvPr>
            <p:ph idx="1"/>
          </p:nvPr>
        </p:nvGraphicFramePr>
        <p:xfrm>
          <a:off x="4727575" y="395288"/>
          <a:ext cx="4152900" cy="5800725"/>
        </p:xfrm>
        <a:graphic>
          <a:graphicData uri="http://schemas.openxmlformats.org/presentationml/2006/ole">
            <p:oleObj spid="_x0000_s63490" name="文件" r:id="rId5" imgW="1756768" imgH="2454615" progId="Word.Document.8">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p:cNvSpPr>
          <p:nvPr>
            <p:ph type="title"/>
          </p:nvPr>
        </p:nvSpPr>
        <p:spPr/>
        <p:txBody>
          <a:bodyPr/>
          <a:lstStyle/>
          <a:p>
            <a:r>
              <a:rPr lang="zh-TW" altLang="en-US" smtClean="0"/>
              <a:t>二</a:t>
            </a:r>
            <a:r>
              <a:rPr lang="en-US" altLang="zh-TW" smtClean="0"/>
              <a:t>.	</a:t>
            </a:r>
            <a:r>
              <a:rPr lang="zh-TW" altLang="en-US" smtClean="0"/>
              <a:t>電位差</a:t>
            </a:r>
          </a:p>
        </p:txBody>
      </p:sp>
      <p:sp>
        <p:nvSpPr>
          <p:cNvPr id="11268" name="Rectangle 3"/>
          <p:cNvSpPr>
            <a:spLocks noGrp="1"/>
          </p:cNvSpPr>
          <p:nvPr>
            <p:ph type="body" idx="1"/>
          </p:nvPr>
        </p:nvSpPr>
        <p:spPr/>
        <p:txBody>
          <a:bodyPr/>
          <a:lstStyle/>
          <a:p>
            <a:pPr>
              <a:buFont typeface="Arial" charset="0"/>
              <a:buNone/>
            </a:pPr>
            <a:r>
              <a:rPr lang="zh-TW" altLang="en-US" sz="2800" smtClean="0"/>
              <a:t>    在電場中，將</a:t>
            </a:r>
            <a:r>
              <a:rPr lang="zh-TW" altLang="en-US" sz="2800" u="sng" smtClean="0"/>
              <a:t>　　單位正電荷　　</a:t>
            </a:r>
            <a:r>
              <a:rPr lang="zh-TW" altLang="en-US" sz="2800" smtClean="0"/>
              <a:t>，以反抗電場之外力，從 </a:t>
            </a:r>
            <a:r>
              <a:rPr lang="en-US" altLang="zh-TW" sz="2800" smtClean="0"/>
              <a:t>B </a:t>
            </a:r>
            <a:r>
              <a:rPr lang="zh-TW" altLang="en-US" sz="2800" smtClean="0"/>
              <a:t>點移到 </a:t>
            </a:r>
            <a:r>
              <a:rPr lang="en-US" altLang="zh-TW" sz="2800" smtClean="0"/>
              <a:t>A </a:t>
            </a:r>
            <a:r>
              <a:rPr lang="zh-TW" altLang="en-US" sz="2800" smtClean="0"/>
              <a:t>點，外力所作的功，即為電場中 </a:t>
            </a:r>
            <a:r>
              <a:rPr lang="en-US" altLang="zh-TW" sz="2800" smtClean="0"/>
              <a:t>A</a:t>
            </a:r>
            <a:r>
              <a:rPr lang="zh-TW" altLang="en-US" sz="2800" smtClean="0"/>
              <a:t>、</a:t>
            </a:r>
            <a:r>
              <a:rPr lang="en-US" altLang="zh-TW" sz="2800" smtClean="0"/>
              <a:t>B </a:t>
            </a:r>
            <a:r>
              <a:rPr lang="zh-TW" altLang="en-US" sz="2800" smtClean="0"/>
              <a:t>兩點的電位差；以</a:t>
            </a:r>
            <a:r>
              <a:rPr lang="en-US" altLang="zh-TW" sz="2800" smtClean="0"/>
              <a:t>V</a:t>
            </a:r>
            <a:r>
              <a:rPr lang="en-US" altLang="zh-TW" sz="2800" baseline="-25000" smtClean="0"/>
              <a:t>AB</a:t>
            </a:r>
            <a:r>
              <a:rPr lang="zh-TW" altLang="en-US" sz="2800" smtClean="0"/>
              <a:t>表示，亦即</a:t>
            </a:r>
          </a:p>
          <a:p>
            <a:pPr>
              <a:lnSpc>
                <a:spcPct val="150000"/>
              </a:lnSpc>
              <a:buFont typeface="Arial" charset="0"/>
              <a:buNone/>
            </a:pPr>
            <a:r>
              <a:rPr lang="zh-TW" altLang="en-US" sz="2800" smtClean="0"/>
              <a:t>                                                                     </a:t>
            </a:r>
            <a:r>
              <a:rPr lang="en-US" altLang="zh-TW" sz="2800" smtClean="0"/>
              <a:t>(q</a:t>
            </a:r>
            <a:r>
              <a:rPr lang="zh-TW" altLang="en-US" sz="2800" smtClean="0"/>
              <a:t>：測試電荷</a:t>
            </a:r>
            <a:r>
              <a:rPr lang="en-US" altLang="zh-TW" sz="2800" smtClean="0"/>
              <a:t>)</a:t>
            </a:r>
          </a:p>
          <a:p>
            <a:pPr>
              <a:lnSpc>
                <a:spcPct val="150000"/>
              </a:lnSpc>
              <a:buFont typeface="Arial" charset="0"/>
              <a:buNone/>
            </a:pPr>
            <a:endParaRPr lang="en-US" altLang="zh-TW" sz="2800" smtClean="0"/>
          </a:p>
          <a:p>
            <a:pPr>
              <a:lnSpc>
                <a:spcPct val="150000"/>
              </a:lnSpc>
              <a:buFont typeface="Arial" charset="0"/>
              <a:buNone/>
            </a:pPr>
            <a:r>
              <a:rPr lang="en-US" altLang="zh-TW" sz="2800" smtClean="0"/>
              <a:t>(</a:t>
            </a:r>
            <a:r>
              <a:rPr lang="zh-TW" altLang="en-US" sz="2800" smtClean="0"/>
              <a:t>外力所需作之功</a:t>
            </a:r>
            <a:r>
              <a:rPr lang="en-US" altLang="zh-TW" sz="2800" smtClean="0"/>
              <a:t>W</a:t>
            </a:r>
            <a:r>
              <a:rPr lang="en-US" altLang="zh-TW" sz="2800" baseline="-25000" smtClean="0"/>
              <a:t>B→A</a:t>
            </a:r>
            <a:r>
              <a:rPr lang="zh-TW" altLang="en-US" sz="2800" smtClean="0"/>
              <a:t>＝電荷在</a:t>
            </a:r>
            <a:r>
              <a:rPr lang="en-US" altLang="zh-TW" sz="2800" smtClean="0"/>
              <a:t>A</a:t>
            </a:r>
            <a:r>
              <a:rPr lang="zh-TW" altLang="en-US" sz="2800" smtClean="0"/>
              <a:t>、</a:t>
            </a:r>
            <a:r>
              <a:rPr lang="en-US" altLang="zh-TW" sz="2800" smtClean="0"/>
              <a:t>B</a:t>
            </a:r>
            <a:r>
              <a:rPr lang="zh-TW" altLang="en-US" sz="2800" smtClean="0"/>
              <a:t>兩點間電位能的變化量</a:t>
            </a:r>
            <a:r>
              <a:rPr lang="en-US" altLang="zh-TW" smtClean="0"/>
              <a:t>ΔU</a:t>
            </a:r>
            <a:r>
              <a:rPr lang="en-US" altLang="zh-TW" baseline="-25000" smtClean="0"/>
              <a:t>AB</a:t>
            </a:r>
            <a:r>
              <a:rPr lang="en-US" altLang="zh-TW" sz="2800" smtClean="0"/>
              <a:t>)</a:t>
            </a:r>
          </a:p>
        </p:txBody>
      </p:sp>
      <p:graphicFrame>
        <p:nvGraphicFramePr>
          <p:cNvPr id="11266" name="Object 5"/>
          <p:cNvGraphicFramePr>
            <a:graphicFrameLocks noChangeAspect="1"/>
          </p:cNvGraphicFramePr>
          <p:nvPr/>
        </p:nvGraphicFramePr>
        <p:xfrm>
          <a:off x="971550" y="2997200"/>
          <a:ext cx="4856163" cy="1008063"/>
        </p:xfrm>
        <a:graphic>
          <a:graphicData uri="http://schemas.openxmlformats.org/presentationml/2006/ole">
            <p:oleObj spid="_x0000_s64514" name="方程式" r:id="rId3" imgW="2019240" imgH="419040" progId="Equation.3">
              <p:embed/>
            </p:oleObj>
          </a:graphicData>
        </a:graphic>
      </p:graphicFrame>
      <p:sp>
        <p:nvSpPr>
          <p:cNvPr id="248838" name="Text Box 6"/>
          <p:cNvSpPr txBox="1">
            <a:spLocks noChangeArrowheads="1"/>
          </p:cNvSpPr>
          <p:nvPr/>
        </p:nvSpPr>
        <p:spPr bwMode="auto">
          <a:xfrm>
            <a:off x="3563938" y="1700213"/>
            <a:ext cx="2087562" cy="346075"/>
          </a:xfrm>
          <a:prstGeom prst="rect">
            <a:avLst/>
          </a:prstGeom>
          <a:solidFill>
            <a:schemeClr val="bg1"/>
          </a:solidFill>
          <a:ln w="9525">
            <a:solidFill>
              <a:schemeClr val="bg1"/>
            </a:solidFill>
            <a:miter lim="800000"/>
            <a:headEnd/>
            <a:tailEnd/>
          </a:ln>
        </p:spPr>
        <p:txBody>
          <a:bodyPr>
            <a:spAutoFit/>
          </a:bodyPr>
          <a:lstStyle/>
          <a:p>
            <a:pPr fontAlgn="base">
              <a:spcBef>
                <a:spcPct val="50000"/>
              </a:spcBef>
              <a:spcAft>
                <a:spcPct val="0"/>
              </a:spcAft>
            </a:pPr>
            <a:endParaRPr kumimoji="1" lang="zh-TW" altLang="en-US" sz="1600">
              <a:solidFill>
                <a:prstClr val="black"/>
              </a:solidFill>
            </a:endParaRPr>
          </a:p>
        </p:txBody>
      </p:sp>
      <p:sp>
        <p:nvSpPr>
          <p:cNvPr id="11270" name="Line 9"/>
          <p:cNvSpPr>
            <a:spLocks noChangeShapeType="1"/>
          </p:cNvSpPr>
          <p:nvPr/>
        </p:nvSpPr>
        <p:spPr bwMode="auto">
          <a:xfrm>
            <a:off x="4859338" y="4076700"/>
            <a:ext cx="1081087" cy="0"/>
          </a:xfrm>
          <a:prstGeom prst="line">
            <a:avLst/>
          </a:prstGeom>
          <a:noFill/>
          <a:ln w="9525">
            <a:solidFill>
              <a:schemeClr val="tx1"/>
            </a:solidFill>
            <a:round/>
            <a:headEnd/>
            <a:tailEnd/>
          </a:ln>
        </p:spPr>
        <p:txBody>
          <a:bodyPr/>
          <a:lstStyle/>
          <a:p>
            <a:pPr fontAlgn="base">
              <a:spcBef>
                <a:spcPct val="0"/>
              </a:spcBef>
              <a:spcAft>
                <a:spcPct val="0"/>
              </a:spcAft>
            </a:pPr>
            <a:endParaRPr kumimoji="1" lang="zh-TW" altLang="en-US">
              <a:solidFill>
                <a:prstClr val="black"/>
              </a:solidFill>
            </a:endParaRPr>
          </a:p>
        </p:txBody>
      </p:sp>
      <p:sp>
        <p:nvSpPr>
          <p:cNvPr id="16394" name="Rectangle 10"/>
          <p:cNvSpPr>
            <a:spLocks noChangeArrowheads="1"/>
          </p:cNvSpPr>
          <p:nvPr/>
        </p:nvSpPr>
        <p:spPr bwMode="auto">
          <a:xfrm>
            <a:off x="4859338" y="3068638"/>
            <a:ext cx="936625" cy="900112"/>
          </a:xfrm>
          <a:prstGeom prst="rect">
            <a:avLst/>
          </a:prstGeom>
          <a:solidFill>
            <a:schemeClr val="bg1"/>
          </a:solidFill>
          <a:ln w="9525">
            <a:noFill/>
            <a:miter lim="800000"/>
            <a:headEnd/>
            <a:tailEnd/>
          </a:ln>
        </p:spPr>
        <p:txBody>
          <a:bodyPr wrap="none" anchor="ctr"/>
          <a:lstStyle/>
          <a:p>
            <a:pPr fontAlgn="base">
              <a:spcBef>
                <a:spcPct val="0"/>
              </a:spcBef>
              <a:spcAft>
                <a:spcPct val="0"/>
              </a:spcAft>
            </a:pPr>
            <a:endParaRPr kumimoji="1" lang="zh-TW" altLang="en-US">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grpId="0" nodeType="clickEffect">
                                  <p:stCondLst>
                                    <p:cond delay="0"/>
                                  </p:stCondLst>
                                  <p:childTnLst>
                                    <p:animEffect transition="out" filter="blinds(horizontal)">
                                      <p:cBhvr>
                                        <p:cTn id="6" dur="500"/>
                                        <p:tgtEl>
                                          <p:spTgt spid="248838"/>
                                        </p:tgtEl>
                                      </p:cBhvr>
                                    </p:animEffect>
                                    <p:set>
                                      <p:cBhvr>
                                        <p:cTn id="7" dur="1" fill="hold">
                                          <p:stCondLst>
                                            <p:cond delay="499"/>
                                          </p:stCondLst>
                                        </p:cTn>
                                        <p:tgtEl>
                                          <p:spTgt spid="24883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16394"/>
                                        </p:tgtEl>
                                      </p:cBhvr>
                                    </p:animEffect>
                                    <p:set>
                                      <p:cBhvr>
                                        <p:cTn id="12" dur="1" fill="hold">
                                          <p:stCondLst>
                                            <p:cond delay="499"/>
                                          </p:stCondLst>
                                        </p:cTn>
                                        <p:tgtEl>
                                          <p:spTgt spid="163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8" grpId="0" animBg="1"/>
      <p:bldP spid="1639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p:nvPr>
        </p:nvSpPr>
        <p:spPr/>
        <p:txBody>
          <a:bodyPr/>
          <a:lstStyle/>
          <a:p>
            <a:r>
              <a:rPr lang="zh-TW" altLang="en-US" smtClean="0"/>
              <a:t>二</a:t>
            </a:r>
            <a:r>
              <a:rPr lang="en-US" altLang="zh-TW" smtClean="0"/>
              <a:t>.	</a:t>
            </a:r>
            <a:r>
              <a:rPr lang="zh-TW" altLang="en-US" smtClean="0"/>
              <a:t>電位差</a:t>
            </a:r>
          </a:p>
        </p:txBody>
      </p:sp>
      <p:sp>
        <p:nvSpPr>
          <p:cNvPr id="47107" name="Rectangle 3"/>
          <p:cNvSpPr>
            <a:spLocks noGrp="1"/>
          </p:cNvSpPr>
          <p:nvPr>
            <p:ph type="body" idx="1"/>
          </p:nvPr>
        </p:nvSpPr>
        <p:spPr>
          <a:xfrm>
            <a:off x="663575" y="1773238"/>
            <a:ext cx="8229600" cy="5256212"/>
          </a:xfrm>
        </p:spPr>
        <p:txBody>
          <a:bodyPr/>
          <a:lstStyle/>
          <a:p>
            <a:pPr marL="450850" indent="-450850">
              <a:buFont typeface="Arial" charset="0"/>
              <a:buNone/>
            </a:pPr>
            <a:r>
              <a:rPr lang="en-US" altLang="zh-TW" sz="2400" smtClean="0"/>
              <a:t>(1) </a:t>
            </a:r>
            <a:r>
              <a:rPr lang="zh-TW" altLang="en-US" sz="2400" smtClean="0"/>
              <a:t>將正電荷（</a:t>
            </a:r>
            <a:r>
              <a:rPr lang="en-US" altLang="zh-TW" sz="2400" smtClean="0"/>
              <a:t>q&gt;0</a:t>
            </a:r>
            <a:r>
              <a:rPr lang="zh-TW" altLang="en-US" sz="2400" smtClean="0"/>
              <a:t>）自</a:t>
            </a:r>
            <a:r>
              <a:rPr lang="zh-TW" altLang="en-US" sz="2400" u="sng" smtClean="0"/>
              <a:t>　低　</a:t>
            </a:r>
            <a:r>
              <a:rPr lang="zh-TW" altLang="en-US" sz="2400" smtClean="0"/>
              <a:t>電位移至</a:t>
            </a:r>
            <a:r>
              <a:rPr lang="zh-TW" altLang="en-US" sz="2400" u="sng" smtClean="0"/>
              <a:t>　高　</a:t>
            </a:r>
            <a:r>
              <a:rPr lang="zh-TW" altLang="en-US" sz="2400" smtClean="0"/>
              <a:t>電位（</a:t>
            </a:r>
            <a:r>
              <a:rPr lang="en-US" altLang="zh-TW" sz="2400" smtClean="0"/>
              <a:t>V</a:t>
            </a:r>
            <a:r>
              <a:rPr lang="en-US" altLang="zh-TW" sz="2400" baseline="-25000" smtClean="0"/>
              <a:t>AB</a:t>
            </a:r>
            <a:r>
              <a:rPr lang="en-US" altLang="zh-TW" sz="2400" smtClean="0"/>
              <a:t>&gt;0</a:t>
            </a:r>
            <a:r>
              <a:rPr lang="zh-TW" altLang="en-US" sz="2400" smtClean="0"/>
              <a:t>）</a:t>
            </a:r>
            <a:r>
              <a:rPr lang="en-US" altLang="zh-TW" sz="2400" smtClean="0">
                <a:sym typeface="Symbol" pitchFamily="18" charset="2"/>
              </a:rPr>
              <a:t></a:t>
            </a:r>
            <a:r>
              <a:rPr lang="zh-TW" altLang="en-US" sz="2400" smtClean="0"/>
              <a:t>外力需作</a:t>
            </a:r>
            <a:r>
              <a:rPr lang="zh-TW" altLang="en-US" sz="2400" u="sng" smtClean="0"/>
              <a:t>　正功　</a:t>
            </a:r>
            <a:r>
              <a:rPr lang="zh-TW" altLang="en-US" sz="2400" smtClean="0"/>
              <a:t>，電位能</a:t>
            </a:r>
            <a:r>
              <a:rPr lang="zh-TW" altLang="en-US" sz="2400" u="sng" smtClean="0"/>
              <a:t>　增加　</a:t>
            </a:r>
            <a:r>
              <a:rPr lang="zh-TW" altLang="en-US" sz="2400" smtClean="0"/>
              <a:t>。</a:t>
            </a:r>
          </a:p>
          <a:p>
            <a:pPr marL="450850" indent="-450850">
              <a:buFont typeface="Arial" charset="0"/>
              <a:buNone/>
            </a:pPr>
            <a:r>
              <a:rPr lang="en-US" altLang="zh-TW" sz="2400" smtClean="0"/>
              <a:t>(2) </a:t>
            </a:r>
            <a:r>
              <a:rPr lang="zh-TW" altLang="en-US" sz="2400" smtClean="0"/>
              <a:t>將負電荷（</a:t>
            </a:r>
            <a:r>
              <a:rPr lang="en-US" altLang="zh-TW" sz="2400" smtClean="0"/>
              <a:t>q&lt;0</a:t>
            </a:r>
            <a:r>
              <a:rPr lang="zh-TW" altLang="en-US" sz="2400" smtClean="0"/>
              <a:t>）自</a:t>
            </a:r>
            <a:r>
              <a:rPr lang="zh-TW" altLang="en-US" sz="2400" u="sng" smtClean="0"/>
              <a:t>　高　</a:t>
            </a:r>
            <a:r>
              <a:rPr lang="zh-TW" altLang="en-US" sz="2400" smtClean="0"/>
              <a:t>電位移至</a:t>
            </a:r>
            <a:r>
              <a:rPr lang="zh-TW" altLang="en-US" sz="2400" u="sng" smtClean="0"/>
              <a:t>　低　</a:t>
            </a:r>
            <a:r>
              <a:rPr lang="zh-TW" altLang="en-US" sz="2400" smtClean="0"/>
              <a:t>電位（</a:t>
            </a:r>
            <a:r>
              <a:rPr lang="en-US" altLang="zh-TW" sz="2400" smtClean="0"/>
              <a:t>V</a:t>
            </a:r>
            <a:r>
              <a:rPr lang="en-US" altLang="zh-TW" sz="2400" baseline="-25000" smtClean="0"/>
              <a:t>AB</a:t>
            </a:r>
            <a:r>
              <a:rPr lang="en-US" altLang="zh-TW" sz="2400" smtClean="0"/>
              <a:t>&lt;0</a:t>
            </a:r>
            <a:r>
              <a:rPr lang="zh-TW" altLang="en-US" sz="2400" smtClean="0"/>
              <a:t>）</a:t>
            </a:r>
            <a:r>
              <a:rPr lang="en-US" altLang="zh-TW" sz="2400" smtClean="0">
                <a:sym typeface="Symbol" pitchFamily="18" charset="2"/>
              </a:rPr>
              <a:t></a:t>
            </a:r>
            <a:r>
              <a:rPr lang="zh-TW" altLang="en-US" sz="2400" smtClean="0"/>
              <a:t>外力需作</a:t>
            </a:r>
            <a:r>
              <a:rPr lang="zh-TW" altLang="en-US" sz="2400" u="sng" smtClean="0"/>
              <a:t>　正功　</a:t>
            </a:r>
            <a:r>
              <a:rPr lang="zh-TW" altLang="en-US" sz="2400" smtClean="0"/>
              <a:t>，電位能</a:t>
            </a:r>
            <a:r>
              <a:rPr lang="zh-TW" altLang="en-US" sz="2400" u="sng" smtClean="0"/>
              <a:t>　增加　</a:t>
            </a:r>
            <a:r>
              <a:rPr lang="zh-TW" altLang="en-US" sz="2400" smtClean="0"/>
              <a:t>。</a:t>
            </a:r>
            <a:endParaRPr lang="en-US" altLang="zh-TW" sz="2400" smtClean="0"/>
          </a:p>
          <a:p>
            <a:pPr marL="450850" indent="-450850">
              <a:buFont typeface="Arial" charset="0"/>
              <a:buNone/>
            </a:pPr>
            <a:r>
              <a:rPr lang="en-US" altLang="zh-TW" sz="2400" smtClean="0"/>
              <a:t>(3) </a:t>
            </a:r>
            <a:r>
              <a:rPr lang="zh-TW" altLang="en-US" sz="2400" smtClean="0"/>
              <a:t>將 </a:t>
            </a:r>
            <a:r>
              <a:rPr lang="en-US" altLang="zh-TW" sz="2400" smtClean="0"/>
              <a:t>1 </a:t>
            </a:r>
            <a:r>
              <a:rPr lang="zh-TW" altLang="en-US" sz="2400" smtClean="0"/>
              <a:t>個正基本電荷，使其電位升高 </a:t>
            </a:r>
            <a:r>
              <a:rPr lang="en-US" altLang="zh-TW" sz="2400" smtClean="0"/>
              <a:t>1 </a:t>
            </a:r>
            <a:r>
              <a:rPr lang="zh-TW" altLang="en-US" sz="2400" smtClean="0"/>
              <a:t>伏特，外力所作的功即為 </a:t>
            </a:r>
            <a:r>
              <a:rPr lang="en-US" altLang="zh-TW" sz="2400" smtClean="0"/>
              <a:t>1 </a:t>
            </a:r>
            <a:r>
              <a:rPr lang="zh-TW" altLang="en-US" sz="2400" smtClean="0"/>
              <a:t>電子伏特。</a:t>
            </a:r>
          </a:p>
          <a:p>
            <a:pPr marL="450850" indent="-450850">
              <a:buFont typeface="Arial" charset="0"/>
              <a:buNone/>
            </a:pPr>
            <a:r>
              <a:rPr lang="en-US" altLang="zh-TW" sz="2400" smtClean="0"/>
              <a:t>       1 </a:t>
            </a:r>
            <a:r>
              <a:rPr lang="zh-TW" altLang="en-US" sz="2400" smtClean="0"/>
              <a:t>電子伏特（</a:t>
            </a:r>
            <a:r>
              <a:rPr lang="en-US" altLang="zh-TW" sz="2400" smtClean="0"/>
              <a:t>eV</a:t>
            </a:r>
            <a:r>
              <a:rPr lang="zh-TW" altLang="en-US" sz="2400" smtClean="0"/>
              <a:t>）＝</a:t>
            </a:r>
            <a:r>
              <a:rPr lang="en-US" altLang="zh-TW" sz="2400" smtClean="0"/>
              <a:t>1</a:t>
            </a:r>
            <a:r>
              <a:rPr lang="zh-TW" altLang="en-US" sz="2400" smtClean="0"/>
              <a:t>（</a:t>
            </a:r>
            <a:r>
              <a:rPr lang="en-US" altLang="zh-TW" sz="2400" smtClean="0"/>
              <a:t>e</a:t>
            </a:r>
            <a:r>
              <a:rPr lang="zh-TW" altLang="en-US" sz="2400" smtClean="0"/>
              <a:t>）</a:t>
            </a:r>
            <a:r>
              <a:rPr lang="en-US" altLang="zh-TW" sz="2400" smtClean="0"/>
              <a:t>×1</a:t>
            </a:r>
            <a:r>
              <a:rPr lang="zh-TW" altLang="en-US" sz="2400" smtClean="0"/>
              <a:t>（</a:t>
            </a:r>
            <a:r>
              <a:rPr lang="en-US" altLang="zh-TW" sz="2400" smtClean="0"/>
              <a:t>V</a:t>
            </a:r>
            <a:r>
              <a:rPr lang="zh-TW" altLang="en-US" sz="2400" smtClean="0"/>
              <a:t>）   </a:t>
            </a:r>
          </a:p>
          <a:p>
            <a:pPr marL="450850" indent="-450850">
              <a:buFont typeface="Arial" charset="0"/>
              <a:buNone/>
            </a:pPr>
            <a:r>
              <a:rPr lang="en-US" altLang="zh-TW" sz="2400" smtClean="0"/>
              <a:t>                                          </a:t>
            </a:r>
            <a:r>
              <a:rPr lang="zh-TW" altLang="en-US" sz="2400" smtClean="0"/>
              <a:t>＝</a:t>
            </a:r>
            <a:r>
              <a:rPr lang="en-US" altLang="zh-TW" sz="2400" smtClean="0"/>
              <a:t>1.6×10</a:t>
            </a:r>
            <a:r>
              <a:rPr lang="zh-TW" altLang="en-US" sz="2400" baseline="30000" smtClean="0"/>
              <a:t>－</a:t>
            </a:r>
            <a:r>
              <a:rPr lang="en-US" altLang="zh-TW" sz="2400" baseline="30000" smtClean="0"/>
              <a:t>19</a:t>
            </a:r>
            <a:r>
              <a:rPr lang="zh-TW" altLang="en-US" sz="2400" smtClean="0"/>
              <a:t>（</a:t>
            </a:r>
            <a:r>
              <a:rPr lang="en-US" altLang="zh-TW" sz="2400" smtClean="0"/>
              <a:t>C</a:t>
            </a:r>
            <a:r>
              <a:rPr lang="zh-TW" altLang="en-US" sz="2400" smtClean="0"/>
              <a:t>）</a:t>
            </a:r>
            <a:r>
              <a:rPr lang="en-US" altLang="zh-TW" sz="2400" smtClean="0"/>
              <a:t>×1</a:t>
            </a:r>
            <a:r>
              <a:rPr lang="zh-TW" altLang="en-US" sz="2400" smtClean="0"/>
              <a:t>（</a:t>
            </a:r>
            <a:r>
              <a:rPr lang="en-US" altLang="zh-TW" sz="2400" smtClean="0"/>
              <a:t>V</a:t>
            </a:r>
            <a:r>
              <a:rPr lang="zh-TW" altLang="en-US" sz="2400" smtClean="0"/>
              <a:t>）</a:t>
            </a:r>
          </a:p>
          <a:p>
            <a:pPr marL="450850" indent="-450850">
              <a:buFont typeface="Arial" charset="0"/>
              <a:buNone/>
            </a:pPr>
            <a:r>
              <a:rPr lang="en-US" altLang="zh-TW" sz="2400" smtClean="0"/>
              <a:t>                                          </a:t>
            </a:r>
            <a:r>
              <a:rPr lang="zh-TW" altLang="en-US" sz="2400" smtClean="0"/>
              <a:t>＝</a:t>
            </a:r>
            <a:r>
              <a:rPr lang="en-US" altLang="zh-TW" sz="2400" smtClean="0"/>
              <a:t>1.6×10</a:t>
            </a:r>
            <a:r>
              <a:rPr lang="zh-TW" altLang="en-US" sz="2400" baseline="30000" smtClean="0"/>
              <a:t>－</a:t>
            </a:r>
            <a:r>
              <a:rPr lang="en-US" altLang="zh-TW" sz="2400" baseline="30000" smtClean="0"/>
              <a:t>19</a:t>
            </a:r>
            <a:r>
              <a:rPr lang="zh-TW" altLang="en-US" sz="2400" smtClean="0"/>
              <a:t> （</a:t>
            </a:r>
            <a:r>
              <a:rPr lang="en-US" altLang="zh-TW" sz="2400" smtClean="0"/>
              <a:t>J</a:t>
            </a:r>
            <a:r>
              <a:rPr lang="zh-TW" altLang="en-US" sz="2400" smtClean="0"/>
              <a:t>）</a:t>
            </a:r>
          </a:p>
          <a:p>
            <a:pPr marL="450850" indent="-450850">
              <a:buFont typeface="Arial" charset="0"/>
              <a:buNone/>
            </a:pPr>
            <a:r>
              <a:rPr lang="zh-TW" altLang="en-US" sz="2400" smtClean="0">
                <a:solidFill>
                  <a:srgbClr val="0070C0"/>
                </a:solidFill>
              </a:rPr>
              <a:t>       註：電子伏特為另一種能量單位，在原子領域內能量單</a:t>
            </a:r>
            <a:br>
              <a:rPr lang="zh-TW" altLang="en-US" sz="2400" smtClean="0">
                <a:solidFill>
                  <a:srgbClr val="0070C0"/>
                </a:solidFill>
              </a:rPr>
            </a:br>
            <a:r>
              <a:rPr lang="zh-TW" altLang="en-US" sz="2400" smtClean="0">
                <a:solidFill>
                  <a:srgbClr val="0070C0"/>
                </a:solidFill>
              </a:rPr>
              <a:t>         位通常以電子伏特表示。</a:t>
            </a:r>
            <a:endParaRPr lang="en-US" altLang="zh-TW" sz="2400" smtClean="0">
              <a:solidFill>
                <a:srgbClr val="0070C0"/>
              </a:solidFill>
            </a:endParaRPr>
          </a:p>
        </p:txBody>
      </p:sp>
      <p:sp>
        <p:nvSpPr>
          <p:cNvPr id="249867" name="Text Box 11"/>
          <p:cNvSpPr txBox="1">
            <a:spLocks noChangeArrowheads="1"/>
          </p:cNvSpPr>
          <p:nvPr/>
        </p:nvSpPr>
        <p:spPr bwMode="auto">
          <a:xfrm>
            <a:off x="3976688" y="1778000"/>
            <a:ext cx="720725" cy="377825"/>
          </a:xfrm>
          <a:prstGeom prst="rect">
            <a:avLst/>
          </a:prstGeom>
          <a:solidFill>
            <a:schemeClr val="bg1"/>
          </a:solidFill>
          <a:ln w="9525">
            <a:noFill/>
            <a:miter lim="800000"/>
            <a:headEnd/>
            <a:tailEnd/>
          </a:ln>
        </p:spPr>
        <p:txBody>
          <a:bodyPr/>
          <a:lstStyle/>
          <a:p>
            <a:pPr fontAlgn="base">
              <a:spcBef>
                <a:spcPct val="50000"/>
              </a:spcBef>
              <a:spcAft>
                <a:spcPct val="0"/>
              </a:spcAft>
            </a:pPr>
            <a:endParaRPr kumimoji="1" lang="zh-TW" altLang="en-US" sz="1600">
              <a:solidFill>
                <a:prstClr val="black"/>
              </a:solidFill>
            </a:endParaRPr>
          </a:p>
        </p:txBody>
      </p:sp>
      <p:sp>
        <p:nvSpPr>
          <p:cNvPr id="249868" name="Text Box 12"/>
          <p:cNvSpPr txBox="1">
            <a:spLocks noChangeArrowheads="1"/>
          </p:cNvSpPr>
          <p:nvPr/>
        </p:nvSpPr>
        <p:spPr bwMode="auto">
          <a:xfrm>
            <a:off x="6135688" y="1778000"/>
            <a:ext cx="720725" cy="377825"/>
          </a:xfrm>
          <a:prstGeom prst="rect">
            <a:avLst/>
          </a:prstGeom>
          <a:solidFill>
            <a:schemeClr val="bg1"/>
          </a:solidFill>
          <a:ln w="9525">
            <a:noFill/>
            <a:miter lim="800000"/>
            <a:headEnd/>
            <a:tailEnd/>
          </a:ln>
        </p:spPr>
        <p:txBody>
          <a:bodyPr/>
          <a:lstStyle/>
          <a:p>
            <a:pPr fontAlgn="base">
              <a:spcBef>
                <a:spcPct val="50000"/>
              </a:spcBef>
              <a:spcAft>
                <a:spcPct val="0"/>
              </a:spcAft>
            </a:pPr>
            <a:endParaRPr kumimoji="1" lang="zh-TW" altLang="en-US" sz="1600">
              <a:solidFill>
                <a:prstClr val="black"/>
              </a:solidFill>
            </a:endParaRPr>
          </a:p>
        </p:txBody>
      </p:sp>
      <p:sp>
        <p:nvSpPr>
          <p:cNvPr id="249869" name="Text Box 13"/>
          <p:cNvSpPr txBox="1">
            <a:spLocks noChangeArrowheads="1"/>
          </p:cNvSpPr>
          <p:nvPr/>
        </p:nvSpPr>
        <p:spPr bwMode="auto">
          <a:xfrm>
            <a:off x="2860675" y="2190750"/>
            <a:ext cx="900113" cy="331788"/>
          </a:xfrm>
          <a:prstGeom prst="rect">
            <a:avLst/>
          </a:prstGeom>
          <a:solidFill>
            <a:schemeClr val="bg1"/>
          </a:solidFill>
          <a:ln w="9525">
            <a:noFill/>
            <a:miter lim="800000"/>
            <a:headEnd/>
            <a:tailEnd/>
          </a:ln>
        </p:spPr>
        <p:txBody>
          <a:bodyPr/>
          <a:lstStyle/>
          <a:p>
            <a:pPr fontAlgn="base">
              <a:spcBef>
                <a:spcPct val="50000"/>
              </a:spcBef>
              <a:spcAft>
                <a:spcPct val="0"/>
              </a:spcAft>
            </a:pPr>
            <a:endParaRPr kumimoji="1" lang="zh-TW" altLang="en-US" sz="1200">
              <a:solidFill>
                <a:prstClr val="black"/>
              </a:solidFill>
            </a:endParaRPr>
          </a:p>
        </p:txBody>
      </p:sp>
      <p:sp>
        <p:nvSpPr>
          <p:cNvPr id="249870" name="Text Box 14"/>
          <p:cNvSpPr txBox="1">
            <a:spLocks noChangeArrowheads="1"/>
          </p:cNvSpPr>
          <p:nvPr/>
        </p:nvSpPr>
        <p:spPr bwMode="auto">
          <a:xfrm>
            <a:off x="5272088" y="2209800"/>
            <a:ext cx="1008062" cy="323850"/>
          </a:xfrm>
          <a:prstGeom prst="rect">
            <a:avLst/>
          </a:prstGeom>
          <a:solidFill>
            <a:schemeClr val="bg1"/>
          </a:solidFill>
          <a:ln w="9525">
            <a:noFill/>
            <a:miter lim="800000"/>
            <a:headEnd/>
            <a:tailEnd/>
          </a:ln>
        </p:spPr>
        <p:txBody>
          <a:bodyPr/>
          <a:lstStyle/>
          <a:p>
            <a:pPr fontAlgn="base">
              <a:spcBef>
                <a:spcPct val="50000"/>
              </a:spcBef>
              <a:spcAft>
                <a:spcPct val="0"/>
              </a:spcAft>
            </a:pPr>
            <a:endParaRPr kumimoji="1" lang="zh-TW" altLang="en-US" sz="1200">
              <a:solidFill>
                <a:prstClr val="black"/>
              </a:solidFill>
            </a:endParaRPr>
          </a:p>
        </p:txBody>
      </p:sp>
      <p:sp>
        <p:nvSpPr>
          <p:cNvPr id="249871" name="Text Box 15"/>
          <p:cNvSpPr txBox="1">
            <a:spLocks noChangeArrowheads="1"/>
          </p:cNvSpPr>
          <p:nvPr/>
        </p:nvSpPr>
        <p:spPr bwMode="auto">
          <a:xfrm>
            <a:off x="3903663" y="2570163"/>
            <a:ext cx="720725" cy="377825"/>
          </a:xfrm>
          <a:prstGeom prst="rect">
            <a:avLst/>
          </a:prstGeom>
          <a:solidFill>
            <a:schemeClr val="bg1"/>
          </a:solidFill>
          <a:ln w="9525">
            <a:noFill/>
            <a:miter lim="800000"/>
            <a:headEnd/>
            <a:tailEnd/>
          </a:ln>
        </p:spPr>
        <p:txBody>
          <a:bodyPr/>
          <a:lstStyle/>
          <a:p>
            <a:pPr fontAlgn="base">
              <a:spcBef>
                <a:spcPct val="50000"/>
              </a:spcBef>
              <a:spcAft>
                <a:spcPct val="0"/>
              </a:spcAft>
            </a:pPr>
            <a:endParaRPr kumimoji="1" lang="zh-TW" altLang="en-US" sz="1600">
              <a:solidFill>
                <a:prstClr val="black"/>
              </a:solidFill>
            </a:endParaRPr>
          </a:p>
        </p:txBody>
      </p:sp>
      <p:sp>
        <p:nvSpPr>
          <p:cNvPr id="249872" name="Text Box 16"/>
          <p:cNvSpPr txBox="1">
            <a:spLocks noChangeArrowheads="1"/>
          </p:cNvSpPr>
          <p:nvPr/>
        </p:nvSpPr>
        <p:spPr bwMode="auto">
          <a:xfrm>
            <a:off x="6064250" y="2570163"/>
            <a:ext cx="720725" cy="377825"/>
          </a:xfrm>
          <a:prstGeom prst="rect">
            <a:avLst/>
          </a:prstGeom>
          <a:solidFill>
            <a:schemeClr val="bg1"/>
          </a:solidFill>
          <a:ln w="9525">
            <a:noFill/>
            <a:miter lim="800000"/>
            <a:headEnd/>
            <a:tailEnd/>
          </a:ln>
        </p:spPr>
        <p:txBody>
          <a:bodyPr/>
          <a:lstStyle/>
          <a:p>
            <a:pPr fontAlgn="base">
              <a:spcBef>
                <a:spcPct val="50000"/>
              </a:spcBef>
              <a:spcAft>
                <a:spcPct val="0"/>
              </a:spcAft>
            </a:pPr>
            <a:endParaRPr kumimoji="1" lang="zh-TW" altLang="en-US" sz="1600">
              <a:solidFill>
                <a:prstClr val="black"/>
              </a:solidFill>
            </a:endParaRPr>
          </a:p>
        </p:txBody>
      </p:sp>
      <p:sp>
        <p:nvSpPr>
          <p:cNvPr id="249873" name="Text Box 17"/>
          <p:cNvSpPr txBox="1">
            <a:spLocks noChangeArrowheads="1"/>
          </p:cNvSpPr>
          <p:nvPr/>
        </p:nvSpPr>
        <p:spPr bwMode="auto">
          <a:xfrm>
            <a:off x="2967038" y="2995613"/>
            <a:ext cx="720725" cy="331787"/>
          </a:xfrm>
          <a:prstGeom prst="rect">
            <a:avLst/>
          </a:prstGeom>
          <a:solidFill>
            <a:schemeClr val="bg1"/>
          </a:solidFill>
          <a:ln w="9525">
            <a:noFill/>
            <a:miter lim="800000"/>
            <a:headEnd/>
            <a:tailEnd/>
          </a:ln>
        </p:spPr>
        <p:txBody>
          <a:bodyPr/>
          <a:lstStyle/>
          <a:p>
            <a:pPr fontAlgn="base">
              <a:spcBef>
                <a:spcPct val="50000"/>
              </a:spcBef>
              <a:spcAft>
                <a:spcPct val="0"/>
              </a:spcAft>
            </a:pPr>
            <a:endParaRPr kumimoji="1" lang="en-US" altLang="zh-TW" sz="1400">
              <a:solidFill>
                <a:prstClr val="black"/>
              </a:solidFill>
            </a:endParaRPr>
          </a:p>
        </p:txBody>
      </p:sp>
      <p:sp>
        <p:nvSpPr>
          <p:cNvPr id="249874" name="Text Box 18"/>
          <p:cNvSpPr txBox="1">
            <a:spLocks noChangeArrowheads="1"/>
          </p:cNvSpPr>
          <p:nvPr/>
        </p:nvSpPr>
        <p:spPr bwMode="auto">
          <a:xfrm>
            <a:off x="5273675" y="3001963"/>
            <a:ext cx="935038" cy="331787"/>
          </a:xfrm>
          <a:prstGeom prst="rect">
            <a:avLst/>
          </a:prstGeom>
          <a:solidFill>
            <a:schemeClr val="bg1"/>
          </a:solidFill>
          <a:ln w="9525">
            <a:noFill/>
            <a:miter lim="800000"/>
            <a:headEnd/>
            <a:tailEnd/>
          </a:ln>
        </p:spPr>
        <p:txBody>
          <a:bodyPr/>
          <a:lstStyle/>
          <a:p>
            <a:pPr fontAlgn="base">
              <a:spcBef>
                <a:spcPct val="50000"/>
              </a:spcBef>
              <a:spcAft>
                <a:spcPct val="0"/>
              </a:spcAft>
            </a:pPr>
            <a:endParaRPr kumimoji="1" lang="zh-TW" altLang="en-US" sz="1400">
              <a:solidFill>
                <a:prstClr val="black"/>
              </a:solidFill>
            </a:endParaRPr>
          </a:p>
        </p:txBody>
      </p:sp>
      <p:sp>
        <p:nvSpPr>
          <p:cNvPr id="47116" name="Rectangle 21"/>
          <p:cNvSpPr>
            <a:spLocks noChangeArrowheads="1"/>
          </p:cNvSpPr>
          <p:nvPr/>
        </p:nvSpPr>
        <p:spPr bwMode="auto">
          <a:xfrm>
            <a:off x="441325" y="1273175"/>
            <a:ext cx="2166938" cy="731838"/>
          </a:xfrm>
          <a:prstGeom prst="rect">
            <a:avLst/>
          </a:prstGeom>
          <a:noFill/>
          <a:ln w="9525">
            <a:noFill/>
            <a:miter lim="800000"/>
            <a:headEnd/>
            <a:tailEnd/>
          </a:ln>
        </p:spPr>
        <p:txBody>
          <a:bodyPr wrap="none" anchor="ctr">
            <a:spAutoFit/>
          </a:bodyPr>
          <a:lstStyle/>
          <a:p>
            <a:pPr marL="450850" indent="-450850" eaLnBrk="0" fontAlgn="base" hangingPunct="0">
              <a:spcBef>
                <a:spcPct val="20000"/>
              </a:spcBef>
              <a:spcAft>
                <a:spcPct val="0"/>
              </a:spcAft>
            </a:pPr>
            <a:r>
              <a:rPr lang="en-US" altLang="zh-TW" sz="2400">
                <a:solidFill>
                  <a:prstClr val="black"/>
                </a:solidFill>
                <a:ea typeface="標楷體" pitchFamily="65" charset="-120"/>
              </a:rPr>
              <a:t>1. W</a:t>
            </a:r>
            <a:r>
              <a:rPr lang="en-US" altLang="zh-TW" sz="2400" baseline="-25000">
                <a:solidFill>
                  <a:prstClr val="black"/>
                </a:solidFill>
                <a:ea typeface="標楷體" pitchFamily="65" charset="-120"/>
              </a:rPr>
              <a:t>B</a:t>
            </a:r>
            <a:r>
              <a:rPr lang="en-US" altLang="zh-TW" sz="2400" i="1" baseline="-25000">
                <a:solidFill>
                  <a:prstClr val="black"/>
                </a:solidFill>
                <a:ea typeface="標楷體" pitchFamily="65" charset="-120"/>
              </a:rPr>
              <a:t> </a:t>
            </a:r>
            <a:r>
              <a:rPr lang="en-US" altLang="zh-TW" sz="2400" baseline="-25000">
                <a:solidFill>
                  <a:prstClr val="black"/>
                </a:solidFill>
                <a:ea typeface="標楷體" pitchFamily="65" charset="-120"/>
              </a:rPr>
              <a:t>→A</a:t>
            </a:r>
            <a:r>
              <a:rPr lang="zh-TW" altLang="en-US" sz="2400">
                <a:solidFill>
                  <a:prstClr val="black"/>
                </a:solidFill>
                <a:ea typeface="標楷體" pitchFamily="65" charset="-120"/>
              </a:rPr>
              <a:t>＝</a:t>
            </a:r>
            <a:r>
              <a:rPr lang="en-US" altLang="zh-TW" sz="2400">
                <a:solidFill>
                  <a:prstClr val="black"/>
                </a:solidFill>
                <a:ea typeface="標楷體" pitchFamily="65" charset="-120"/>
              </a:rPr>
              <a:t>qV</a:t>
            </a:r>
            <a:r>
              <a:rPr lang="en-US" altLang="zh-TW" sz="2400" baseline="-25000">
                <a:solidFill>
                  <a:prstClr val="black"/>
                </a:solidFill>
                <a:ea typeface="標楷體" pitchFamily="65" charset="-120"/>
              </a:rPr>
              <a:t>AB</a:t>
            </a:r>
            <a:r>
              <a:rPr lang="en-US" altLang="zh-TW" sz="2400">
                <a:solidFill>
                  <a:prstClr val="black"/>
                </a:solidFill>
                <a:ea typeface="標楷體" pitchFamily="65" charset="-120"/>
              </a:rPr>
              <a:t> </a:t>
            </a:r>
            <a:endParaRPr lang="en-US" altLang="zh-TW" sz="2400" i="1">
              <a:solidFill>
                <a:prstClr val="black"/>
              </a:solidFill>
              <a:ea typeface="標楷體" pitchFamily="65" charset="-120"/>
            </a:endParaRPr>
          </a:p>
          <a:p>
            <a:pPr marL="450850" indent="-450850" eaLnBrk="0" fontAlgn="base" hangingPunct="0">
              <a:spcBef>
                <a:spcPct val="0"/>
              </a:spcBef>
              <a:spcAft>
                <a:spcPct val="0"/>
              </a:spcAft>
            </a:pPr>
            <a:endParaRPr kumimoji="1" lang="en-US" altLang="zh-TW">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grpId="0" nodeType="clickEffect">
                                  <p:stCondLst>
                                    <p:cond delay="0"/>
                                  </p:stCondLst>
                                  <p:childTnLst>
                                    <p:animEffect transition="out" filter="blinds(horizontal)">
                                      <p:cBhvr>
                                        <p:cTn id="6" dur="500"/>
                                        <p:tgtEl>
                                          <p:spTgt spid="249867"/>
                                        </p:tgtEl>
                                      </p:cBhvr>
                                    </p:animEffect>
                                    <p:set>
                                      <p:cBhvr>
                                        <p:cTn id="7" dur="1" fill="hold">
                                          <p:stCondLst>
                                            <p:cond delay="499"/>
                                          </p:stCondLst>
                                        </p:cTn>
                                        <p:tgtEl>
                                          <p:spTgt spid="24986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grpId="0" nodeType="clickEffect">
                                  <p:stCondLst>
                                    <p:cond delay="0"/>
                                  </p:stCondLst>
                                  <p:childTnLst>
                                    <p:animEffect transition="out" filter="blinds(horizontal)">
                                      <p:cBhvr>
                                        <p:cTn id="11" dur="500"/>
                                        <p:tgtEl>
                                          <p:spTgt spid="249868"/>
                                        </p:tgtEl>
                                      </p:cBhvr>
                                    </p:animEffect>
                                    <p:set>
                                      <p:cBhvr>
                                        <p:cTn id="12" dur="1" fill="hold">
                                          <p:stCondLst>
                                            <p:cond delay="499"/>
                                          </p:stCondLst>
                                        </p:cTn>
                                        <p:tgtEl>
                                          <p:spTgt spid="249868"/>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xit" presetSubtype="10" fill="hold" grpId="0" nodeType="clickEffect">
                                  <p:stCondLst>
                                    <p:cond delay="0"/>
                                  </p:stCondLst>
                                  <p:childTnLst>
                                    <p:animEffect transition="out" filter="blinds(horizontal)">
                                      <p:cBhvr>
                                        <p:cTn id="16" dur="500"/>
                                        <p:tgtEl>
                                          <p:spTgt spid="249869"/>
                                        </p:tgtEl>
                                      </p:cBhvr>
                                    </p:animEffect>
                                    <p:set>
                                      <p:cBhvr>
                                        <p:cTn id="17" dur="1" fill="hold">
                                          <p:stCondLst>
                                            <p:cond delay="499"/>
                                          </p:stCondLst>
                                        </p:cTn>
                                        <p:tgtEl>
                                          <p:spTgt spid="249869"/>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xit" presetSubtype="10" fill="hold" grpId="0" nodeType="clickEffect">
                                  <p:stCondLst>
                                    <p:cond delay="0"/>
                                  </p:stCondLst>
                                  <p:childTnLst>
                                    <p:animEffect transition="out" filter="blinds(horizontal)">
                                      <p:cBhvr>
                                        <p:cTn id="21" dur="500"/>
                                        <p:tgtEl>
                                          <p:spTgt spid="249870"/>
                                        </p:tgtEl>
                                      </p:cBhvr>
                                    </p:animEffect>
                                    <p:set>
                                      <p:cBhvr>
                                        <p:cTn id="22" dur="1" fill="hold">
                                          <p:stCondLst>
                                            <p:cond delay="499"/>
                                          </p:stCondLst>
                                        </p:cTn>
                                        <p:tgtEl>
                                          <p:spTgt spid="249870"/>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xit" presetSubtype="10" fill="hold" grpId="0" nodeType="clickEffect">
                                  <p:stCondLst>
                                    <p:cond delay="0"/>
                                  </p:stCondLst>
                                  <p:childTnLst>
                                    <p:animEffect transition="out" filter="blinds(horizontal)">
                                      <p:cBhvr>
                                        <p:cTn id="26" dur="500"/>
                                        <p:tgtEl>
                                          <p:spTgt spid="249871"/>
                                        </p:tgtEl>
                                      </p:cBhvr>
                                    </p:animEffect>
                                    <p:set>
                                      <p:cBhvr>
                                        <p:cTn id="27" dur="1" fill="hold">
                                          <p:stCondLst>
                                            <p:cond delay="499"/>
                                          </p:stCondLst>
                                        </p:cTn>
                                        <p:tgtEl>
                                          <p:spTgt spid="249871"/>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xit" presetSubtype="10" fill="hold" grpId="0" nodeType="clickEffect">
                                  <p:stCondLst>
                                    <p:cond delay="0"/>
                                  </p:stCondLst>
                                  <p:childTnLst>
                                    <p:animEffect transition="out" filter="blinds(horizontal)">
                                      <p:cBhvr>
                                        <p:cTn id="31" dur="500"/>
                                        <p:tgtEl>
                                          <p:spTgt spid="249872"/>
                                        </p:tgtEl>
                                      </p:cBhvr>
                                    </p:animEffect>
                                    <p:set>
                                      <p:cBhvr>
                                        <p:cTn id="32" dur="1" fill="hold">
                                          <p:stCondLst>
                                            <p:cond delay="499"/>
                                          </p:stCondLst>
                                        </p:cTn>
                                        <p:tgtEl>
                                          <p:spTgt spid="249872"/>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xit" presetSubtype="10" fill="hold" grpId="0" nodeType="clickEffect">
                                  <p:stCondLst>
                                    <p:cond delay="0"/>
                                  </p:stCondLst>
                                  <p:childTnLst>
                                    <p:animEffect transition="out" filter="blinds(horizontal)">
                                      <p:cBhvr>
                                        <p:cTn id="36" dur="500"/>
                                        <p:tgtEl>
                                          <p:spTgt spid="249873"/>
                                        </p:tgtEl>
                                      </p:cBhvr>
                                    </p:animEffect>
                                    <p:set>
                                      <p:cBhvr>
                                        <p:cTn id="37" dur="1" fill="hold">
                                          <p:stCondLst>
                                            <p:cond delay="499"/>
                                          </p:stCondLst>
                                        </p:cTn>
                                        <p:tgtEl>
                                          <p:spTgt spid="249873"/>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xit" presetSubtype="10" fill="hold" grpId="0" nodeType="clickEffect">
                                  <p:stCondLst>
                                    <p:cond delay="0"/>
                                  </p:stCondLst>
                                  <p:childTnLst>
                                    <p:animEffect transition="out" filter="blinds(horizontal)">
                                      <p:cBhvr>
                                        <p:cTn id="41" dur="500"/>
                                        <p:tgtEl>
                                          <p:spTgt spid="249874"/>
                                        </p:tgtEl>
                                      </p:cBhvr>
                                    </p:animEffect>
                                    <p:set>
                                      <p:cBhvr>
                                        <p:cTn id="42" dur="1" fill="hold">
                                          <p:stCondLst>
                                            <p:cond delay="499"/>
                                          </p:stCondLst>
                                        </p:cTn>
                                        <p:tgtEl>
                                          <p:spTgt spid="2498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67" grpId="0" animBg="1"/>
      <p:bldP spid="249868" grpId="0" animBg="1"/>
      <p:bldP spid="249869" grpId="0" animBg="1"/>
      <p:bldP spid="249870" grpId="0" animBg="1"/>
      <p:bldP spid="249871" grpId="0" animBg="1"/>
      <p:bldP spid="249872" grpId="0" animBg="1"/>
      <p:bldP spid="249873" grpId="0" animBg="1"/>
      <p:bldP spid="24987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p:cNvSpPr>
          <p:nvPr>
            <p:ph type="title"/>
          </p:nvPr>
        </p:nvSpPr>
        <p:spPr/>
        <p:txBody>
          <a:bodyPr/>
          <a:lstStyle/>
          <a:p>
            <a:r>
              <a:rPr lang="zh-TW" altLang="en-US" smtClean="0"/>
              <a:t>二</a:t>
            </a:r>
            <a:r>
              <a:rPr lang="en-US" altLang="zh-TW" smtClean="0"/>
              <a:t>.	</a:t>
            </a:r>
            <a:r>
              <a:rPr lang="zh-TW" altLang="en-US" smtClean="0"/>
              <a:t>電位差</a:t>
            </a:r>
          </a:p>
        </p:txBody>
      </p:sp>
      <p:sp>
        <p:nvSpPr>
          <p:cNvPr id="12294" name="Rectangle 3"/>
          <p:cNvSpPr>
            <a:spLocks noGrp="1"/>
          </p:cNvSpPr>
          <p:nvPr>
            <p:ph type="body" idx="1"/>
          </p:nvPr>
        </p:nvSpPr>
        <p:spPr/>
        <p:txBody>
          <a:bodyPr/>
          <a:lstStyle/>
          <a:p>
            <a:pPr marL="452438" indent="-452438">
              <a:buFont typeface="Arial" charset="0"/>
              <a:buNone/>
            </a:pPr>
            <a:r>
              <a:rPr lang="en-US" altLang="zh-TW" sz="2800" smtClean="0"/>
              <a:t>2. </a:t>
            </a:r>
            <a:r>
              <a:rPr lang="zh-TW" altLang="en-US" sz="2800" smtClean="0"/>
              <a:t>兩平行且荷等量異性電荷之金屬板間的電位差：</a:t>
            </a:r>
          </a:p>
          <a:p>
            <a:pPr marL="452438" indent="-452438">
              <a:buFont typeface="Arial" charset="0"/>
              <a:buNone/>
            </a:pPr>
            <a:r>
              <a:rPr lang="en-US" altLang="zh-TW" sz="2800" smtClean="0"/>
              <a:t>     V</a:t>
            </a:r>
            <a:r>
              <a:rPr lang="en-US" altLang="zh-TW" sz="2800" baseline="-25000" smtClean="0"/>
              <a:t>AB</a:t>
            </a:r>
            <a:r>
              <a:rPr lang="zh-TW" altLang="en-US" sz="2800" smtClean="0"/>
              <a:t>＝</a:t>
            </a:r>
            <a:r>
              <a:rPr lang="en-US" altLang="zh-TW" sz="2800" smtClean="0"/>
              <a:t>E</a:t>
            </a:r>
            <a:r>
              <a:rPr lang="en-US" altLang="zh-TW" sz="2800" smtClean="0">
                <a:latin typeface="標楷體" pitchFamily="65" charset="-120"/>
              </a:rPr>
              <a:t>‧</a:t>
            </a:r>
            <a:r>
              <a:rPr lang="en-US" altLang="zh-TW" sz="2800" smtClean="0"/>
              <a:t>d</a:t>
            </a:r>
            <a:r>
              <a:rPr lang="zh-TW" altLang="en-US" sz="2800" smtClean="0"/>
              <a:t>（</a:t>
            </a:r>
            <a:r>
              <a:rPr lang="en-US" altLang="zh-TW" sz="2800" smtClean="0"/>
              <a:t>   </a:t>
            </a:r>
            <a:r>
              <a:rPr lang="zh-TW" altLang="en-US" sz="2800" smtClean="0"/>
              <a:t>的方向為電位降落之方向）</a:t>
            </a:r>
          </a:p>
          <a:p>
            <a:pPr marL="452438" indent="-452438">
              <a:buFont typeface="Arial" charset="0"/>
              <a:buNone/>
            </a:pPr>
            <a:r>
              <a:rPr lang="en-US" altLang="zh-TW" sz="2800" smtClean="0"/>
              <a:t>     E </a:t>
            </a:r>
            <a:r>
              <a:rPr lang="zh-TW" altLang="en-US" sz="2800" smtClean="0"/>
              <a:t>一定</a:t>
            </a:r>
            <a:r>
              <a:rPr lang="zh-TW" altLang="en-US" sz="2800" smtClean="0">
                <a:sym typeface="Symbol" pitchFamily="18" charset="2"/>
              </a:rPr>
              <a:t></a:t>
            </a:r>
            <a:r>
              <a:rPr lang="en-US" altLang="zh-TW" sz="2800" smtClean="0"/>
              <a:t>V     d</a:t>
            </a:r>
            <a:endParaRPr lang="zh-TW" altLang="en-US" sz="2800" smtClean="0"/>
          </a:p>
          <a:p>
            <a:pPr marL="452438" indent="-452438">
              <a:buFont typeface="Arial" charset="0"/>
              <a:buNone/>
            </a:pPr>
            <a:r>
              <a:rPr lang="en-US" altLang="zh-TW" sz="2800" smtClean="0"/>
              <a:t>     V </a:t>
            </a:r>
            <a:r>
              <a:rPr lang="zh-TW" altLang="en-US" sz="2800" smtClean="0"/>
              <a:t>一定</a:t>
            </a:r>
            <a:r>
              <a:rPr lang="zh-TW" altLang="en-US" sz="2800" smtClean="0">
                <a:sym typeface="Symbol" pitchFamily="18" charset="2"/>
              </a:rPr>
              <a:t></a:t>
            </a:r>
            <a:r>
              <a:rPr lang="en-US" altLang="zh-TW" sz="2800" smtClean="0"/>
              <a:t> E     1 </a:t>
            </a:r>
            <a:r>
              <a:rPr lang="zh-TW" altLang="en-US" sz="2800" smtClean="0"/>
              <a:t>／</a:t>
            </a:r>
            <a:r>
              <a:rPr lang="en-US" altLang="zh-TW" sz="2800" smtClean="0"/>
              <a:t>d</a:t>
            </a:r>
            <a:endParaRPr lang="zh-TW" altLang="en-US" sz="2800" smtClean="0"/>
          </a:p>
        </p:txBody>
      </p:sp>
      <p:graphicFrame>
        <p:nvGraphicFramePr>
          <p:cNvPr id="12290" name="Object 5"/>
          <p:cNvGraphicFramePr>
            <a:graphicFrameLocks noChangeAspect="1"/>
          </p:cNvGraphicFramePr>
          <p:nvPr/>
        </p:nvGraphicFramePr>
        <p:xfrm>
          <a:off x="2771775" y="2133600"/>
          <a:ext cx="334963" cy="455613"/>
        </p:xfrm>
        <a:graphic>
          <a:graphicData uri="http://schemas.openxmlformats.org/presentationml/2006/ole">
            <p:oleObj spid="_x0000_s65538" name="方程式" r:id="rId3" imgW="139680" imgH="190440" progId="Equation.3">
              <p:embed/>
            </p:oleObj>
          </a:graphicData>
        </a:graphic>
      </p:graphicFrame>
      <p:graphicFrame>
        <p:nvGraphicFramePr>
          <p:cNvPr id="12291" name="Object 9"/>
          <p:cNvGraphicFramePr>
            <a:graphicFrameLocks noChangeAspect="1"/>
          </p:cNvGraphicFramePr>
          <p:nvPr/>
        </p:nvGraphicFramePr>
        <p:xfrm>
          <a:off x="2411413" y="2708275"/>
          <a:ext cx="436562" cy="363538"/>
        </p:xfrm>
        <a:graphic>
          <a:graphicData uri="http://schemas.openxmlformats.org/presentationml/2006/ole">
            <p:oleObj spid="_x0000_s65539" name="方程式" r:id="rId4" imgW="152280" imgH="126720" progId="Equation.3">
              <p:embed/>
            </p:oleObj>
          </a:graphicData>
        </a:graphic>
      </p:graphicFrame>
      <p:pic>
        <p:nvPicPr>
          <p:cNvPr id="12295" name="Picture 10"/>
          <p:cNvPicPr>
            <a:picLocks noChangeAspect="1" noChangeArrowheads="1"/>
          </p:cNvPicPr>
          <p:nvPr/>
        </p:nvPicPr>
        <p:blipFill>
          <a:blip r:embed="rId5" cstate="print"/>
          <a:srcRect/>
          <a:stretch>
            <a:fillRect/>
          </a:stretch>
        </p:blipFill>
        <p:spPr bwMode="auto">
          <a:xfrm>
            <a:off x="4211638" y="2852738"/>
            <a:ext cx="4197350" cy="2538412"/>
          </a:xfrm>
          <a:prstGeom prst="rect">
            <a:avLst/>
          </a:prstGeom>
          <a:noFill/>
          <a:ln w="9525">
            <a:noFill/>
            <a:miter lim="800000"/>
            <a:headEnd/>
            <a:tailEnd/>
          </a:ln>
        </p:spPr>
      </p:pic>
      <p:graphicFrame>
        <p:nvGraphicFramePr>
          <p:cNvPr id="12292" name="Object 13"/>
          <p:cNvGraphicFramePr>
            <a:graphicFrameLocks noChangeAspect="1"/>
          </p:cNvGraphicFramePr>
          <p:nvPr/>
        </p:nvGraphicFramePr>
        <p:xfrm>
          <a:off x="2484438" y="3281363"/>
          <a:ext cx="436562" cy="363537"/>
        </p:xfrm>
        <a:graphic>
          <a:graphicData uri="http://schemas.openxmlformats.org/presentationml/2006/ole">
            <p:oleObj spid="_x0000_s65540" name="方程式" r:id="rId6" imgW="152280" imgH="126720" progId="Equation.3">
              <p:embed/>
            </p:oleObj>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p:nvPr>
        </p:nvSpPr>
        <p:spPr/>
        <p:txBody>
          <a:bodyPr/>
          <a:lstStyle/>
          <a:p>
            <a:r>
              <a:rPr lang="zh-TW" altLang="en-US" smtClean="0"/>
              <a:t>三</a:t>
            </a:r>
            <a:r>
              <a:rPr lang="en-US" altLang="zh-TW" smtClean="0"/>
              <a:t>.	</a:t>
            </a:r>
            <a:r>
              <a:rPr lang="zh-TW" altLang="en-US" smtClean="0"/>
              <a:t>等位體</a:t>
            </a:r>
          </a:p>
        </p:txBody>
      </p:sp>
      <p:sp>
        <p:nvSpPr>
          <p:cNvPr id="48131" name="Rectangle 3"/>
          <p:cNvSpPr>
            <a:spLocks noGrp="1"/>
          </p:cNvSpPr>
          <p:nvPr>
            <p:ph type="body" idx="1"/>
          </p:nvPr>
        </p:nvSpPr>
        <p:spPr>
          <a:xfrm>
            <a:off x="468313" y="1628775"/>
            <a:ext cx="8567737" cy="4525963"/>
          </a:xfrm>
        </p:spPr>
        <p:txBody>
          <a:bodyPr/>
          <a:lstStyle/>
          <a:p>
            <a:pPr marL="355600" indent="-355600">
              <a:buFont typeface="Arial" charset="0"/>
              <a:buNone/>
            </a:pPr>
            <a:r>
              <a:rPr lang="en-US" altLang="zh-TW" sz="2800" smtClean="0"/>
              <a:t>1. </a:t>
            </a:r>
            <a:r>
              <a:rPr lang="zh-TW" altLang="en-US" sz="2800" smtClean="0"/>
              <a:t>帶</a:t>
            </a:r>
            <a:r>
              <a:rPr lang="zh-TW" altLang="en-US" sz="2800" u="sng" smtClean="0"/>
              <a:t>　靜電　</a:t>
            </a:r>
            <a:r>
              <a:rPr lang="zh-TW" altLang="en-US" sz="2800" smtClean="0"/>
              <a:t>的導體必為等電位體（等位體）；因為帶靜電的導體其電荷分布在導體表面，導體內部無電場，且導體表面的電場與表面垂直，故將單位正電荷在導體內或導體表面移動，不需作功。依照電位差的定義可知，導體表面或內部任何兩點的電位差都等於零，故帶靜電的導體必為等位體。</a:t>
            </a:r>
          </a:p>
          <a:p>
            <a:pPr marL="355600" indent="-355600">
              <a:buFont typeface="Arial" charset="0"/>
              <a:buNone/>
            </a:pPr>
            <a:r>
              <a:rPr lang="en-US" altLang="zh-TW" sz="2800" smtClean="0"/>
              <a:t>2. </a:t>
            </a:r>
            <a:r>
              <a:rPr lang="zh-TW" altLang="en-US" sz="2800" smtClean="0"/>
              <a:t>兩荷電金屬球，電量、半徑分別為 </a:t>
            </a:r>
            <a:r>
              <a:rPr lang="en-US" altLang="zh-TW" sz="2800" smtClean="0"/>
              <a:t>Q</a:t>
            </a:r>
            <a:r>
              <a:rPr lang="en-US" altLang="zh-TW" sz="2800" baseline="-25000" smtClean="0"/>
              <a:t>1</a:t>
            </a:r>
            <a:r>
              <a:rPr lang="zh-TW" altLang="en-US" sz="2800" smtClean="0"/>
              <a:t>、</a:t>
            </a:r>
            <a:r>
              <a:rPr lang="en-US" altLang="zh-TW" sz="2800" smtClean="0"/>
              <a:t>R</a:t>
            </a:r>
            <a:r>
              <a:rPr lang="en-US" altLang="zh-TW" sz="2800" baseline="-25000" smtClean="0"/>
              <a:t>1 </a:t>
            </a:r>
            <a:r>
              <a:rPr lang="zh-TW" altLang="en-US" sz="2800" smtClean="0"/>
              <a:t>與 </a:t>
            </a:r>
            <a:r>
              <a:rPr lang="en-US" altLang="zh-TW" sz="2800" smtClean="0"/>
              <a:t>Q</a:t>
            </a:r>
            <a:r>
              <a:rPr lang="en-US" altLang="zh-TW" sz="2800" baseline="-25000" smtClean="0"/>
              <a:t>2</a:t>
            </a:r>
            <a:r>
              <a:rPr lang="zh-TW" altLang="en-US" sz="2800" smtClean="0"/>
              <a:t>、</a:t>
            </a:r>
            <a:r>
              <a:rPr lang="en-US" altLang="zh-TW" sz="2800" smtClean="0"/>
              <a:t>R</a:t>
            </a:r>
            <a:r>
              <a:rPr lang="en-US" altLang="zh-TW" sz="2800" baseline="-25000" smtClean="0"/>
              <a:t>2</a:t>
            </a:r>
            <a:r>
              <a:rPr lang="zh-TW" altLang="en-US" sz="2800" smtClean="0"/>
              <a:t>，若以導線相連</a:t>
            </a:r>
            <a:r>
              <a:rPr lang="zh-TW" altLang="en-US" sz="2800" smtClean="0">
                <a:sym typeface="Symbol" pitchFamily="18" charset="2"/>
              </a:rPr>
              <a:t></a:t>
            </a:r>
            <a:r>
              <a:rPr lang="zh-TW" altLang="en-US" sz="2800" smtClean="0"/>
              <a:t>電荷移動至兩球</a:t>
            </a:r>
            <a:r>
              <a:rPr lang="zh-TW" altLang="en-US" sz="2800" u="sng" smtClean="0"/>
              <a:t>　電位　</a:t>
            </a:r>
            <a:r>
              <a:rPr lang="zh-TW" altLang="en-US" sz="2800" smtClean="0"/>
              <a:t>相等為止。</a:t>
            </a:r>
          </a:p>
        </p:txBody>
      </p:sp>
      <p:sp>
        <p:nvSpPr>
          <p:cNvPr id="251913" name="Text Box 9"/>
          <p:cNvSpPr txBox="1">
            <a:spLocks noChangeArrowheads="1"/>
          </p:cNvSpPr>
          <p:nvPr/>
        </p:nvSpPr>
        <p:spPr bwMode="auto">
          <a:xfrm>
            <a:off x="1547813" y="1724025"/>
            <a:ext cx="792162" cy="336550"/>
          </a:xfrm>
          <a:prstGeom prst="rect">
            <a:avLst/>
          </a:prstGeom>
          <a:solidFill>
            <a:schemeClr val="bg1"/>
          </a:solidFill>
          <a:ln w="9525">
            <a:noFill/>
            <a:miter lim="800000"/>
            <a:headEnd/>
            <a:tailEnd/>
          </a:ln>
        </p:spPr>
        <p:txBody>
          <a:bodyPr>
            <a:spAutoFit/>
          </a:bodyPr>
          <a:lstStyle/>
          <a:p>
            <a:pPr fontAlgn="base">
              <a:spcBef>
                <a:spcPct val="50000"/>
              </a:spcBef>
              <a:spcAft>
                <a:spcPct val="0"/>
              </a:spcAft>
            </a:pPr>
            <a:endParaRPr kumimoji="1" lang="zh-TW" altLang="en-US" sz="1600">
              <a:solidFill>
                <a:prstClr val="black"/>
              </a:solidFill>
            </a:endParaRPr>
          </a:p>
        </p:txBody>
      </p:sp>
      <p:sp>
        <p:nvSpPr>
          <p:cNvPr id="251914" name="Text Box 10"/>
          <p:cNvSpPr txBox="1">
            <a:spLocks noChangeArrowheads="1"/>
          </p:cNvSpPr>
          <p:nvPr/>
        </p:nvSpPr>
        <p:spPr bwMode="auto">
          <a:xfrm>
            <a:off x="6429375" y="4806950"/>
            <a:ext cx="1008063" cy="336550"/>
          </a:xfrm>
          <a:prstGeom prst="rect">
            <a:avLst/>
          </a:prstGeom>
          <a:solidFill>
            <a:schemeClr val="bg1"/>
          </a:solidFill>
          <a:ln w="9525">
            <a:noFill/>
            <a:miter lim="800000"/>
            <a:headEnd/>
            <a:tailEnd/>
          </a:ln>
        </p:spPr>
        <p:txBody>
          <a:bodyPr>
            <a:spAutoFit/>
          </a:bodyPr>
          <a:lstStyle/>
          <a:p>
            <a:pPr fontAlgn="base">
              <a:spcBef>
                <a:spcPct val="50000"/>
              </a:spcBef>
              <a:spcAft>
                <a:spcPct val="0"/>
              </a:spcAft>
            </a:pPr>
            <a:endParaRPr kumimoji="1" lang="zh-TW" altLang="en-US" sz="1600">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grpId="0" nodeType="clickEffect">
                                  <p:stCondLst>
                                    <p:cond delay="0"/>
                                  </p:stCondLst>
                                  <p:childTnLst>
                                    <p:animEffect transition="out" filter="blinds(horizontal)">
                                      <p:cBhvr>
                                        <p:cTn id="6" dur="500"/>
                                        <p:tgtEl>
                                          <p:spTgt spid="251913"/>
                                        </p:tgtEl>
                                      </p:cBhvr>
                                    </p:animEffect>
                                    <p:set>
                                      <p:cBhvr>
                                        <p:cTn id="7" dur="1" fill="hold">
                                          <p:stCondLst>
                                            <p:cond delay="499"/>
                                          </p:stCondLst>
                                        </p:cTn>
                                        <p:tgtEl>
                                          <p:spTgt spid="25191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grpId="0" nodeType="clickEffect">
                                  <p:stCondLst>
                                    <p:cond delay="0"/>
                                  </p:stCondLst>
                                  <p:childTnLst>
                                    <p:animEffect transition="out" filter="blinds(horizontal)">
                                      <p:cBhvr>
                                        <p:cTn id="11" dur="500"/>
                                        <p:tgtEl>
                                          <p:spTgt spid="251914"/>
                                        </p:tgtEl>
                                      </p:cBhvr>
                                    </p:animEffect>
                                    <p:set>
                                      <p:cBhvr>
                                        <p:cTn id="12" dur="1" fill="hold">
                                          <p:stCondLst>
                                            <p:cond delay="499"/>
                                          </p:stCondLst>
                                        </p:cTn>
                                        <p:tgtEl>
                                          <p:spTgt spid="2519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13" grpId="0" animBg="1"/>
      <p:bldP spid="25191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p:cNvSpPr>
          <p:nvPr>
            <p:ph type="title"/>
          </p:nvPr>
        </p:nvSpPr>
        <p:spPr/>
        <p:txBody>
          <a:bodyPr/>
          <a:lstStyle/>
          <a:p>
            <a:r>
              <a:rPr lang="zh-TW" altLang="en-US" smtClean="0"/>
              <a:t>三</a:t>
            </a:r>
            <a:r>
              <a:rPr lang="en-US" altLang="zh-TW" smtClean="0"/>
              <a:t>.	</a:t>
            </a:r>
            <a:r>
              <a:rPr lang="zh-TW" altLang="en-US" smtClean="0"/>
              <a:t>等位體</a:t>
            </a:r>
          </a:p>
        </p:txBody>
      </p:sp>
      <p:sp>
        <p:nvSpPr>
          <p:cNvPr id="13316" name="Rectangle 3"/>
          <p:cNvSpPr>
            <a:spLocks noGrp="1"/>
          </p:cNvSpPr>
          <p:nvPr>
            <p:ph type="body" idx="1"/>
          </p:nvPr>
        </p:nvSpPr>
        <p:spPr/>
        <p:txBody>
          <a:bodyPr/>
          <a:lstStyle/>
          <a:p>
            <a:pPr>
              <a:buFont typeface="Arial" charset="0"/>
              <a:buNone/>
            </a:pPr>
            <a:r>
              <a:rPr lang="en-US" altLang="zh-TW" sz="2800" smtClean="0"/>
              <a:t>(1) </a:t>
            </a:r>
            <a:r>
              <a:rPr lang="zh-TW" altLang="en-US" sz="2800" smtClean="0"/>
              <a:t>電荷守恆</a:t>
            </a:r>
            <a:r>
              <a:rPr lang="zh-TW" altLang="en-US" sz="2800" smtClean="0">
                <a:sym typeface="Symbol" pitchFamily="18" charset="2"/>
              </a:rPr>
              <a:t> </a:t>
            </a:r>
            <a:r>
              <a:rPr lang="en-US" altLang="zh-TW" sz="2800" smtClean="0">
                <a:sym typeface="Symbol" pitchFamily="18" charset="2"/>
              </a:rPr>
              <a:t>Q</a:t>
            </a:r>
            <a:r>
              <a:rPr lang="en-US" altLang="zh-TW" sz="2800" baseline="-25000" smtClean="0">
                <a:sym typeface="Symbol" pitchFamily="18" charset="2"/>
              </a:rPr>
              <a:t>1</a:t>
            </a:r>
            <a:r>
              <a:rPr lang="en-US" altLang="zh-TW" sz="2800" smtClean="0">
                <a:sym typeface="Symbol" pitchFamily="18" charset="2"/>
              </a:rPr>
              <a:t>’</a:t>
            </a:r>
            <a:r>
              <a:rPr lang="zh-TW" altLang="en-US" sz="2800" smtClean="0">
                <a:sym typeface="Symbol" pitchFamily="18" charset="2"/>
              </a:rPr>
              <a:t>＋</a:t>
            </a:r>
            <a:r>
              <a:rPr lang="en-US" altLang="zh-TW" sz="2800" smtClean="0">
                <a:sym typeface="Symbol" pitchFamily="18" charset="2"/>
              </a:rPr>
              <a:t>Q</a:t>
            </a:r>
            <a:r>
              <a:rPr lang="en-US" altLang="zh-TW" sz="2800" baseline="-25000" smtClean="0">
                <a:sym typeface="Symbol" pitchFamily="18" charset="2"/>
              </a:rPr>
              <a:t>2</a:t>
            </a:r>
            <a:r>
              <a:rPr lang="en-US" altLang="zh-TW" sz="2800" smtClean="0">
                <a:sym typeface="Symbol" pitchFamily="18" charset="2"/>
              </a:rPr>
              <a:t>’</a:t>
            </a:r>
            <a:r>
              <a:rPr lang="zh-TW" altLang="en-US" sz="2800" smtClean="0">
                <a:sym typeface="Symbol" pitchFamily="18" charset="2"/>
              </a:rPr>
              <a:t>＝</a:t>
            </a:r>
            <a:r>
              <a:rPr lang="en-US" altLang="zh-TW" sz="2800" smtClean="0">
                <a:sym typeface="Symbol" pitchFamily="18" charset="2"/>
              </a:rPr>
              <a:t>Q</a:t>
            </a:r>
            <a:r>
              <a:rPr lang="en-US" altLang="zh-TW" sz="2800" baseline="-25000" smtClean="0">
                <a:sym typeface="Symbol" pitchFamily="18" charset="2"/>
              </a:rPr>
              <a:t>1</a:t>
            </a:r>
            <a:r>
              <a:rPr lang="zh-TW" altLang="en-US" sz="2800" smtClean="0">
                <a:sym typeface="Symbol" pitchFamily="18" charset="2"/>
              </a:rPr>
              <a:t>＋</a:t>
            </a:r>
            <a:r>
              <a:rPr lang="en-US" altLang="zh-TW" sz="2800" smtClean="0">
                <a:sym typeface="Symbol" pitchFamily="18" charset="2"/>
              </a:rPr>
              <a:t>Q</a:t>
            </a:r>
            <a:r>
              <a:rPr lang="en-US" altLang="zh-TW" sz="2800" baseline="-25000" smtClean="0">
                <a:sym typeface="Symbol" pitchFamily="18" charset="2"/>
              </a:rPr>
              <a:t>2</a:t>
            </a:r>
            <a:endParaRPr lang="zh-TW" altLang="zh-TW" sz="2800" baseline="-25000" smtClean="0">
              <a:sym typeface="Symbol" pitchFamily="18" charset="2"/>
            </a:endParaRPr>
          </a:p>
          <a:p>
            <a:pPr>
              <a:buFont typeface="Arial" charset="0"/>
              <a:buNone/>
            </a:pPr>
            <a:r>
              <a:rPr lang="en-US" altLang="zh-TW" sz="2800" smtClean="0"/>
              <a:t>(2) </a:t>
            </a:r>
            <a:r>
              <a:rPr lang="zh-TW" altLang="en-US" sz="2800" smtClean="0"/>
              <a:t>兩球電位相等</a:t>
            </a:r>
            <a:r>
              <a:rPr lang="zh-TW" altLang="en-US" sz="2800" smtClean="0">
                <a:sym typeface="Symbol" pitchFamily="18" charset="2"/>
              </a:rPr>
              <a:t> </a:t>
            </a:r>
            <a:r>
              <a:rPr lang="en-US" altLang="zh-TW" sz="2800" smtClean="0">
                <a:sym typeface="Symbol" pitchFamily="18" charset="2"/>
              </a:rPr>
              <a:t>V</a:t>
            </a:r>
            <a:r>
              <a:rPr lang="en-US" altLang="zh-TW" sz="2800" baseline="-25000" smtClean="0">
                <a:sym typeface="Symbol" pitchFamily="18" charset="2"/>
              </a:rPr>
              <a:t>1</a:t>
            </a:r>
            <a:r>
              <a:rPr lang="en-US" altLang="zh-TW" sz="2800" smtClean="0">
                <a:sym typeface="Symbol" pitchFamily="18" charset="2"/>
              </a:rPr>
              <a:t>’</a:t>
            </a:r>
            <a:r>
              <a:rPr lang="zh-TW" altLang="en-US" sz="2800" smtClean="0">
                <a:sym typeface="Symbol" pitchFamily="18" charset="2"/>
              </a:rPr>
              <a:t>＝</a:t>
            </a:r>
            <a:r>
              <a:rPr lang="en-US" altLang="zh-TW" sz="2800" smtClean="0">
                <a:sym typeface="Symbol" pitchFamily="18" charset="2"/>
              </a:rPr>
              <a:t>V</a:t>
            </a:r>
            <a:r>
              <a:rPr lang="en-US" altLang="zh-TW" sz="2800" baseline="-25000" smtClean="0">
                <a:sym typeface="Symbol" pitchFamily="18" charset="2"/>
              </a:rPr>
              <a:t>2</a:t>
            </a:r>
            <a:r>
              <a:rPr lang="en-US" altLang="zh-TW" sz="2800" smtClean="0">
                <a:sym typeface="Symbol" pitchFamily="18" charset="2"/>
              </a:rPr>
              <a:t>’</a:t>
            </a:r>
            <a:endParaRPr lang="en-US" altLang="zh-TW" sz="2800" smtClean="0"/>
          </a:p>
          <a:p>
            <a:pPr>
              <a:buFont typeface="Arial" charset="0"/>
              <a:buNone/>
            </a:pPr>
            <a:r>
              <a:rPr lang="en-US" altLang="zh-TW" sz="2800" smtClean="0"/>
              <a:t>(3) </a:t>
            </a:r>
            <a:r>
              <a:rPr lang="zh-TW" altLang="en-US" sz="2800" smtClean="0"/>
              <a:t>兩球荷電量與半徑成正比</a:t>
            </a:r>
            <a:r>
              <a:rPr lang="zh-TW" altLang="en-US" sz="2800" smtClean="0">
                <a:sym typeface="Symbol" pitchFamily="18" charset="2"/>
              </a:rPr>
              <a:t></a:t>
            </a:r>
          </a:p>
        </p:txBody>
      </p:sp>
      <p:pic>
        <p:nvPicPr>
          <p:cNvPr id="13317" name="Picture 10"/>
          <p:cNvPicPr>
            <a:picLocks noChangeAspect="1" noChangeArrowheads="1"/>
          </p:cNvPicPr>
          <p:nvPr/>
        </p:nvPicPr>
        <p:blipFill>
          <a:blip r:embed="rId3" cstate="print"/>
          <a:srcRect/>
          <a:stretch>
            <a:fillRect/>
          </a:stretch>
        </p:blipFill>
        <p:spPr bwMode="auto">
          <a:xfrm>
            <a:off x="1004888" y="3500438"/>
            <a:ext cx="5006975" cy="1338262"/>
          </a:xfrm>
          <a:prstGeom prst="rect">
            <a:avLst/>
          </a:prstGeom>
          <a:noFill/>
          <a:ln w="9525">
            <a:noFill/>
            <a:miter lim="800000"/>
            <a:headEnd/>
            <a:tailEnd/>
          </a:ln>
        </p:spPr>
      </p:pic>
      <p:grpSp>
        <p:nvGrpSpPr>
          <p:cNvPr id="2" name="Group 16"/>
          <p:cNvGrpSpPr>
            <a:grpSpLocks/>
          </p:cNvGrpSpPr>
          <p:nvPr/>
        </p:nvGrpSpPr>
        <p:grpSpPr bwMode="auto">
          <a:xfrm>
            <a:off x="5364163" y="2420938"/>
            <a:ext cx="1512887" cy="1079500"/>
            <a:chOff x="3379" y="1525"/>
            <a:chExt cx="953" cy="680"/>
          </a:xfrm>
        </p:grpSpPr>
        <p:graphicFrame>
          <p:nvGraphicFramePr>
            <p:cNvPr id="13314" name="Object 9"/>
            <p:cNvGraphicFramePr>
              <a:graphicFrameLocks noChangeAspect="1"/>
            </p:cNvGraphicFramePr>
            <p:nvPr/>
          </p:nvGraphicFramePr>
          <p:xfrm>
            <a:off x="3379" y="1525"/>
            <a:ext cx="940" cy="666"/>
          </p:xfrm>
          <a:graphic>
            <a:graphicData uri="http://schemas.openxmlformats.org/presentationml/2006/ole">
              <p:oleObj spid="_x0000_s66562" name="方程式" r:id="rId4" imgW="609480" imgH="431640" progId="Equation.3">
                <p:embed/>
              </p:oleObj>
            </a:graphicData>
          </a:graphic>
        </p:graphicFrame>
        <p:sp>
          <p:nvSpPr>
            <p:cNvPr id="13320" name="Line 15"/>
            <p:cNvSpPr>
              <a:spLocks noChangeShapeType="1"/>
            </p:cNvSpPr>
            <p:nvPr/>
          </p:nvSpPr>
          <p:spPr bwMode="auto">
            <a:xfrm>
              <a:off x="3923" y="2205"/>
              <a:ext cx="409" cy="0"/>
            </a:xfrm>
            <a:prstGeom prst="line">
              <a:avLst/>
            </a:prstGeom>
            <a:noFill/>
            <a:ln w="9525">
              <a:solidFill>
                <a:schemeClr val="tx1"/>
              </a:solidFill>
              <a:round/>
              <a:headEnd/>
              <a:tailEnd/>
            </a:ln>
          </p:spPr>
          <p:txBody>
            <a:bodyPr/>
            <a:lstStyle/>
            <a:p>
              <a:pPr fontAlgn="base">
                <a:spcBef>
                  <a:spcPct val="0"/>
                </a:spcBef>
                <a:spcAft>
                  <a:spcPct val="0"/>
                </a:spcAft>
              </a:pPr>
              <a:endParaRPr kumimoji="1" lang="zh-TW" altLang="en-US">
                <a:solidFill>
                  <a:prstClr val="black"/>
                </a:solidFill>
              </a:endParaRPr>
            </a:p>
          </p:txBody>
        </p:sp>
      </p:grpSp>
      <p:sp>
        <p:nvSpPr>
          <p:cNvPr id="252940" name="Text Box 12"/>
          <p:cNvSpPr txBox="1">
            <a:spLocks noChangeArrowheads="1"/>
          </p:cNvSpPr>
          <p:nvPr/>
        </p:nvSpPr>
        <p:spPr bwMode="auto">
          <a:xfrm>
            <a:off x="6227763" y="2492375"/>
            <a:ext cx="647700" cy="914400"/>
          </a:xfrm>
          <a:prstGeom prst="rect">
            <a:avLst/>
          </a:prstGeom>
          <a:solidFill>
            <a:schemeClr val="bg1"/>
          </a:solidFill>
          <a:ln w="9525">
            <a:noFill/>
            <a:miter lim="800000"/>
            <a:headEnd/>
            <a:tailEnd/>
          </a:ln>
        </p:spPr>
        <p:txBody>
          <a:bodyPr>
            <a:spAutoFit/>
          </a:bodyPr>
          <a:lstStyle/>
          <a:p>
            <a:pPr fontAlgn="base">
              <a:spcBef>
                <a:spcPct val="50000"/>
              </a:spcBef>
              <a:spcAft>
                <a:spcPct val="0"/>
              </a:spcAft>
            </a:pPr>
            <a:endParaRPr kumimoji="1" lang="zh-TW" altLang="en-US" sz="5400">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grpId="0" nodeType="clickEffect">
                                  <p:stCondLst>
                                    <p:cond delay="0"/>
                                  </p:stCondLst>
                                  <p:childTnLst>
                                    <p:animEffect transition="out" filter="blinds(horizontal)">
                                      <p:cBhvr>
                                        <p:cTn id="6" dur="500"/>
                                        <p:tgtEl>
                                          <p:spTgt spid="252940"/>
                                        </p:tgtEl>
                                      </p:cBhvr>
                                    </p:animEffect>
                                    <p:set>
                                      <p:cBhvr>
                                        <p:cTn id="7" dur="1" fill="hold">
                                          <p:stCondLst>
                                            <p:cond delay="499"/>
                                          </p:stCondLst>
                                        </p:cTn>
                                        <p:tgtEl>
                                          <p:spTgt spid="2529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4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p:cNvSpPr>
          <p:nvPr>
            <p:ph type="title"/>
          </p:nvPr>
        </p:nvSpPr>
        <p:spPr/>
        <p:txBody>
          <a:bodyPr/>
          <a:lstStyle/>
          <a:p>
            <a:r>
              <a:rPr lang="zh-TW" altLang="en-US" smtClean="0"/>
              <a:t>三</a:t>
            </a:r>
            <a:r>
              <a:rPr lang="en-US" altLang="zh-TW" smtClean="0"/>
              <a:t>.	</a:t>
            </a:r>
            <a:r>
              <a:rPr lang="zh-TW" altLang="en-US" smtClean="0"/>
              <a:t>等位體</a:t>
            </a:r>
          </a:p>
        </p:txBody>
      </p:sp>
      <p:sp>
        <p:nvSpPr>
          <p:cNvPr id="14340" name="Rectangle 3"/>
          <p:cNvSpPr>
            <a:spLocks noGrp="1"/>
          </p:cNvSpPr>
          <p:nvPr>
            <p:ph type="body" idx="1"/>
          </p:nvPr>
        </p:nvSpPr>
        <p:spPr>
          <a:xfrm>
            <a:off x="323850" y="1628775"/>
            <a:ext cx="8496300" cy="4968875"/>
          </a:xfrm>
        </p:spPr>
        <p:txBody>
          <a:bodyPr/>
          <a:lstStyle/>
          <a:p>
            <a:pPr marL="531813" indent="-531813">
              <a:buFont typeface="Arial" charset="0"/>
              <a:buNone/>
            </a:pPr>
            <a:r>
              <a:rPr lang="en-US" altLang="zh-TW" sz="2800" smtClean="0"/>
              <a:t>(4) </a:t>
            </a:r>
            <a:r>
              <a:rPr lang="zh-TW" altLang="en-US" sz="2800" smtClean="0"/>
              <a:t>兩球表面之電場強度（</a:t>
            </a:r>
            <a:r>
              <a:rPr lang="en-US" altLang="zh-TW" sz="2800" smtClean="0"/>
              <a:t>E</a:t>
            </a:r>
            <a:r>
              <a:rPr lang="zh-TW" altLang="en-US" sz="2800" smtClean="0"/>
              <a:t>）、面電荷密度（</a:t>
            </a:r>
            <a:r>
              <a:rPr lang="en-US" altLang="en-US" smtClean="0"/>
              <a:t>σ</a:t>
            </a:r>
            <a:r>
              <a:rPr lang="zh-TW" altLang="en-US" sz="2800" smtClean="0"/>
              <a:t>）與  半徑（</a:t>
            </a:r>
            <a:r>
              <a:rPr lang="en-US" altLang="zh-TW" sz="2800" smtClean="0"/>
              <a:t>R</a:t>
            </a:r>
            <a:r>
              <a:rPr lang="zh-TW" altLang="en-US" sz="2800" smtClean="0"/>
              <a:t>）成反比</a:t>
            </a:r>
          </a:p>
          <a:p>
            <a:pPr marL="531813" indent="-531813">
              <a:buFont typeface="Arial" charset="0"/>
              <a:buNone/>
            </a:pPr>
            <a:endParaRPr lang="zh-TW" altLang="en-US" sz="2800" smtClean="0"/>
          </a:p>
          <a:p>
            <a:pPr marL="531813" indent="-531813">
              <a:lnSpc>
                <a:spcPct val="70000"/>
              </a:lnSpc>
              <a:buFont typeface="Arial" charset="0"/>
              <a:buNone/>
            </a:pPr>
            <a:r>
              <a:rPr lang="zh-TW" altLang="en-US" sz="2800" smtClean="0"/>
              <a:t>      </a:t>
            </a:r>
            <a:r>
              <a:rPr lang="zh-TW" altLang="en-US" sz="2800" smtClean="0">
                <a:sym typeface="Symbol" pitchFamily="18" charset="2"/>
              </a:rPr>
              <a:t></a:t>
            </a:r>
          </a:p>
          <a:p>
            <a:pPr marL="531813" indent="-531813">
              <a:buFont typeface="Arial" charset="0"/>
              <a:buNone/>
            </a:pPr>
            <a:endParaRPr lang="zh-TW" altLang="en-US" sz="2800" smtClean="0"/>
          </a:p>
          <a:p>
            <a:pPr marL="531813" indent="-531813">
              <a:buFont typeface="Arial" charset="0"/>
              <a:buNone/>
            </a:pPr>
            <a:endParaRPr lang="zh-TW" altLang="en-US" sz="2800" smtClean="0"/>
          </a:p>
          <a:p>
            <a:pPr marL="531813" indent="-531813">
              <a:buFont typeface="Arial" charset="0"/>
              <a:buNone/>
            </a:pPr>
            <a:endParaRPr lang="zh-TW" altLang="en-US" sz="2800" smtClean="0"/>
          </a:p>
          <a:p>
            <a:pPr marL="531813" indent="-531813">
              <a:buFont typeface="Arial" charset="0"/>
              <a:buNone/>
            </a:pPr>
            <a:endParaRPr lang="zh-TW" altLang="en-US" sz="2800" smtClean="0"/>
          </a:p>
          <a:p>
            <a:pPr marL="531813" indent="-531813">
              <a:buFont typeface="Arial" charset="0"/>
              <a:buNone/>
            </a:pPr>
            <a:endParaRPr lang="zh-TW" altLang="en-US" sz="2800" smtClean="0"/>
          </a:p>
          <a:p>
            <a:pPr marL="531813" indent="-531813">
              <a:buFont typeface="Arial" charset="0"/>
              <a:buNone/>
            </a:pPr>
            <a:endParaRPr lang="zh-TW" altLang="en-US" sz="2800" smtClean="0"/>
          </a:p>
          <a:p>
            <a:pPr marL="531813" indent="-531813">
              <a:buFont typeface="Arial" charset="0"/>
              <a:buNone/>
            </a:pPr>
            <a:endParaRPr lang="zh-TW" altLang="en-US" sz="2800" smtClean="0">
              <a:solidFill>
                <a:srgbClr val="00CC00"/>
              </a:solidFill>
            </a:endParaRPr>
          </a:p>
        </p:txBody>
      </p:sp>
      <p:pic>
        <p:nvPicPr>
          <p:cNvPr id="14341" name="Picture 6"/>
          <p:cNvPicPr>
            <a:picLocks noChangeAspect="1" noChangeArrowheads="1"/>
          </p:cNvPicPr>
          <p:nvPr/>
        </p:nvPicPr>
        <p:blipFill>
          <a:blip r:embed="rId3" cstate="print"/>
          <a:srcRect/>
          <a:stretch>
            <a:fillRect/>
          </a:stretch>
        </p:blipFill>
        <p:spPr bwMode="auto">
          <a:xfrm>
            <a:off x="3708400" y="2276475"/>
            <a:ext cx="4895850" cy="3278188"/>
          </a:xfrm>
          <a:prstGeom prst="rect">
            <a:avLst/>
          </a:prstGeom>
          <a:noFill/>
          <a:ln w="9525">
            <a:noFill/>
            <a:miter lim="800000"/>
            <a:headEnd/>
            <a:tailEnd/>
          </a:ln>
        </p:spPr>
      </p:pic>
      <p:sp>
        <p:nvSpPr>
          <p:cNvPr id="14342" name="Text Box 7"/>
          <p:cNvSpPr txBox="1">
            <a:spLocks noChangeArrowheads="1"/>
          </p:cNvSpPr>
          <p:nvPr/>
        </p:nvSpPr>
        <p:spPr bwMode="auto">
          <a:xfrm>
            <a:off x="395288" y="5516563"/>
            <a:ext cx="8748712" cy="1006475"/>
          </a:xfrm>
          <a:prstGeom prst="rect">
            <a:avLst/>
          </a:prstGeom>
          <a:noFill/>
          <a:ln w="9525">
            <a:noFill/>
            <a:miter lim="800000"/>
            <a:headEnd/>
            <a:tailEnd/>
          </a:ln>
        </p:spPr>
        <p:txBody>
          <a:bodyPr>
            <a:spAutoFit/>
          </a:bodyPr>
          <a:lstStyle/>
          <a:p>
            <a:pPr marL="542925" indent="-542925" fontAlgn="base">
              <a:spcBef>
                <a:spcPct val="50000"/>
              </a:spcBef>
              <a:spcAft>
                <a:spcPct val="0"/>
              </a:spcAft>
            </a:pPr>
            <a:r>
              <a:rPr lang="zh-TW" altLang="en-US" sz="2000">
                <a:solidFill>
                  <a:srgbClr val="0070C0"/>
                </a:solidFill>
                <a:latin typeface="標楷體" pitchFamily="65" charset="-120"/>
                <a:ea typeface="標楷體" pitchFamily="65" charset="-120"/>
              </a:rPr>
              <a:t>註：帶靜電之導體為等位體，曲率半徑愈小處 </a:t>
            </a:r>
            <a:r>
              <a:rPr lang="en-US" altLang="en-US" sz="2000">
                <a:solidFill>
                  <a:srgbClr val="0070C0"/>
                </a:solidFill>
                <a:latin typeface="標楷體" pitchFamily="65" charset="-120"/>
                <a:ea typeface="標楷體" pitchFamily="65" charset="-120"/>
              </a:rPr>
              <a:t>σ</a:t>
            </a:r>
            <a:r>
              <a:rPr lang="en-US" altLang="zh-TW" sz="2000">
                <a:solidFill>
                  <a:srgbClr val="0070C0"/>
                </a:solidFill>
                <a:latin typeface="標楷體" pitchFamily="65" charset="-120"/>
                <a:ea typeface="標楷體" pitchFamily="65" charset="-120"/>
              </a:rPr>
              <a:t> </a:t>
            </a:r>
            <a:r>
              <a:rPr lang="zh-TW" altLang="en-US" sz="2000">
                <a:solidFill>
                  <a:srgbClr val="0070C0"/>
                </a:solidFill>
                <a:latin typeface="標楷體" pitchFamily="65" charset="-120"/>
                <a:ea typeface="標楷體" pitchFamily="65" charset="-120"/>
              </a:rPr>
              <a:t>愈大，</a:t>
            </a:r>
            <a:r>
              <a:rPr lang="zh-TW" altLang="en-US" sz="2000" u="sng">
                <a:solidFill>
                  <a:srgbClr val="0070C0"/>
                </a:solidFill>
                <a:latin typeface="標楷體" pitchFamily="65" charset="-120"/>
                <a:ea typeface="標楷體" pitchFamily="65" charset="-120"/>
              </a:rPr>
              <a:t>　</a:t>
            </a:r>
            <a:r>
              <a:rPr lang="en-US" altLang="zh-TW" sz="2000" u="sng">
                <a:solidFill>
                  <a:srgbClr val="0070C0"/>
                </a:solidFill>
                <a:latin typeface="標楷體" pitchFamily="65" charset="-120"/>
                <a:ea typeface="標楷體" pitchFamily="65" charset="-120"/>
              </a:rPr>
              <a:t>E</a:t>
            </a:r>
            <a:r>
              <a:rPr lang="zh-TW" altLang="en-US" sz="2000" u="sng">
                <a:solidFill>
                  <a:srgbClr val="0070C0"/>
                </a:solidFill>
                <a:latin typeface="標楷體" pitchFamily="65" charset="-120"/>
                <a:ea typeface="標楷體" pitchFamily="65" charset="-120"/>
              </a:rPr>
              <a:t>　</a:t>
            </a:r>
            <a:r>
              <a:rPr lang="zh-TW" altLang="en-US" sz="2000">
                <a:solidFill>
                  <a:srgbClr val="0070C0"/>
                </a:solidFill>
                <a:latin typeface="標楷體" pitchFamily="65" charset="-120"/>
                <a:ea typeface="標楷體" pitchFamily="65" charset="-120"/>
              </a:rPr>
              <a:t>愈大，故</a:t>
            </a:r>
            <a:br>
              <a:rPr lang="zh-TW" altLang="en-US" sz="2000">
                <a:solidFill>
                  <a:srgbClr val="0070C0"/>
                </a:solidFill>
                <a:latin typeface="標楷體" pitchFamily="65" charset="-120"/>
                <a:ea typeface="標楷體" pitchFamily="65" charset="-120"/>
              </a:rPr>
            </a:br>
            <a:r>
              <a:rPr lang="zh-TW" altLang="en-US" sz="2000">
                <a:solidFill>
                  <a:srgbClr val="0070C0"/>
                </a:solidFill>
                <a:latin typeface="標楷體" pitchFamily="65" charset="-120"/>
                <a:ea typeface="標楷體" pitchFamily="65" charset="-120"/>
              </a:rPr>
              <a:t>易使周圍空氣分子游離而成導體。電荷即可經空氣而放電，此即為</a:t>
            </a:r>
            <a:br>
              <a:rPr lang="zh-TW" altLang="en-US" sz="2000">
                <a:solidFill>
                  <a:srgbClr val="0070C0"/>
                </a:solidFill>
                <a:latin typeface="標楷體" pitchFamily="65" charset="-120"/>
                <a:ea typeface="標楷體" pitchFamily="65" charset="-120"/>
              </a:rPr>
            </a:br>
            <a:r>
              <a:rPr lang="zh-TW" altLang="en-US" sz="2000">
                <a:solidFill>
                  <a:srgbClr val="0070C0"/>
                </a:solidFill>
                <a:latin typeface="標楷體" pitchFamily="65" charset="-120"/>
                <a:ea typeface="標楷體" pitchFamily="65" charset="-120"/>
              </a:rPr>
              <a:t>「尖端放電」，亦是避雷針所依據之原理。</a:t>
            </a:r>
          </a:p>
        </p:txBody>
      </p:sp>
      <p:sp>
        <p:nvSpPr>
          <p:cNvPr id="252940" name="Text Box 12"/>
          <p:cNvSpPr txBox="1">
            <a:spLocks noChangeArrowheads="1"/>
          </p:cNvSpPr>
          <p:nvPr/>
        </p:nvSpPr>
        <p:spPr bwMode="auto">
          <a:xfrm>
            <a:off x="7019925" y="5589588"/>
            <a:ext cx="360363" cy="252412"/>
          </a:xfrm>
          <a:prstGeom prst="rect">
            <a:avLst/>
          </a:prstGeom>
          <a:solidFill>
            <a:schemeClr val="bg1"/>
          </a:solidFill>
          <a:ln w="9525">
            <a:noFill/>
            <a:miter lim="800000"/>
            <a:headEnd/>
            <a:tailEnd/>
          </a:ln>
        </p:spPr>
        <p:txBody>
          <a:bodyPr/>
          <a:lstStyle/>
          <a:p>
            <a:pPr fontAlgn="base">
              <a:spcBef>
                <a:spcPct val="50000"/>
              </a:spcBef>
              <a:spcAft>
                <a:spcPct val="0"/>
              </a:spcAft>
            </a:pPr>
            <a:endParaRPr kumimoji="1" lang="zh-TW" altLang="en-US" sz="5400">
              <a:solidFill>
                <a:prstClr val="black"/>
              </a:solidFill>
            </a:endParaRPr>
          </a:p>
        </p:txBody>
      </p:sp>
      <p:sp>
        <p:nvSpPr>
          <p:cNvPr id="14344" name="Rectangle 12"/>
          <p:cNvSpPr>
            <a:spLocks noChangeArrowheads="1"/>
          </p:cNvSpPr>
          <p:nvPr/>
        </p:nvSpPr>
        <p:spPr bwMode="auto">
          <a:xfrm>
            <a:off x="0" y="2971800"/>
            <a:ext cx="9144000" cy="0"/>
          </a:xfrm>
          <a:prstGeom prst="rect">
            <a:avLst/>
          </a:prstGeom>
          <a:noFill/>
          <a:ln w="9525">
            <a:noFill/>
            <a:miter lim="800000"/>
            <a:headEnd/>
            <a:tailEnd/>
          </a:ln>
        </p:spPr>
        <p:txBody>
          <a:bodyPr wrap="none" anchor="ctr">
            <a:spAutoFit/>
          </a:bodyPr>
          <a:lstStyle/>
          <a:p>
            <a:pPr fontAlgn="base">
              <a:spcBef>
                <a:spcPct val="0"/>
              </a:spcBef>
              <a:spcAft>
                <a:spcPct val="0"/>
              </a:spcAft>
            </a:pPr>
            <a:endParaRPr kumimoji="1" lang="zh-TW" altLang="en-US">
              <a:solidFill>
                <a:prstClr val="black"/>
              </a:solidFill>
            </a:endParaRPr>
          </a:p>
        </p:txBody>
      </p:sp>
      <p:graphicFrame>
        <p:nvGraphicFramePr>
          <p:cNvPr id="14338" name="Object 11"/>
          <p:cNvGraphicFramePr>
            <a:graphicFrameLocks noChangeAspect="1"/>
          </p:cNvGraphicFramePr>
          <p:nvPr/>
        </p:nvGraphicFramePr>
        <p:xfrm>
          <a:off x="1331913" y="2903538"/>
          <a:ext cx="2085975" cy="914400"/>
        </p:xfrm>
        <a:graphic>
          <a:graphicData uri="http://schemas.openxmlformats.org/presentationml/2006/ole">
            <p:oleObj spid="_x0000_s67586" name="Equation" r:id="rId4" imgW="2082800" imgH="914400" progId="Equation.DSMT4">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52940"/>
                                        </p:tgtEl>
                                      </p:cBhvr>
                                    </p:animEffect>
                                    <p:set>
                                      <p:cBhvr>
                                        <p:cTn id="7" dur="1" fill="hold">
                                          <p:stCondLst>
                                            <p:cond delay="499"/>
                                          </p:stCondLst>
                                        </p:cTn>
                                        <p:tgtEl>
                                          <p:spTgt spid="2529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4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標題 1"/>
          <p:cNvSpPr>
            <a:spLocks noGrp="1"/>
          </p:cNvSpPr>
          <p:nvPr>
            <p:ph type="title" idx="4294967295"/>
          </p:nvPr>
        </p:nvSpPr>
        <p:spPr/>
        <p:txBody>
          <a:bodyPr/>
          <a:lstStyle/>
          <a:p>
            <a:endParaRPr lang="zh-TW" altLang="en-US"/>
          </a:p>
        </p:txBody>
      </p:sp>
      <p:sp>
        <p:nvSpPr>
          <p:cNvPr id="102403" name="內容版面配置區 2"/>
          <p:cNvSpPr>
            <a:spLocks noGrp="1"/>
          </p:cNvSpPr>
          <p:nvPr>
            <p:ph idx="4294967295"/>
          </p:nvPr>
        </p:nvSpPr>
        <p:spPr>
          <a:xfrm>
            <a:off x="457200" y="4876800"/>
            <a:ext cx="8229600" cy="1752600"/>
          </a:xfrm>
        </p:spPr>
        <p:txBody>
          <a:bodyPr/>
          <a:lstStyle/>
          <a:p>
            <a:r>
              <a:rPr lang="zh-TW" altLang="zh-TW"/>
              <a:t>任意形狀的帶電導體，電力線均與導體表面垂直，且電荷僅分布在導體表面上，內部不會有淨電荷存在</a:t>
            </a:r>
            <a:r>
              <a:rPr lang="zh-TW" altLang="en-US"/>
              <a:t>。</a:t>
            </a:r>
          </a:p>
        </p:txBody>
      </p:sp>
      <p:pic>
        <p:nvPicPr>
          <p:cNvPr id="102404" name="Picture 2" descr="圖6-31"/>
          <p:cNvPicPr>
            <a:picLocks noChangeAspect="1" noChangeArrowheads="1"/>
          </p:cNvPicPr>
          <p:nvPr/>
        </p:nvPicPr>
        <p:blipFill>
          <a:blip r:embed="rId3" cstate="print"/>
          <a:srcRect/>
          <a:stretch>
            <a:fillRect/>
          </a:stretch>
        </p:blipFill>
        <p:spPr bwMode="auto">
          <a:xfrm>
            <a:off x="1331913" y="228600"/>
            <a:ext cx="63373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p:nvPr>
        </p:nvSpPr>
        <p:spPr/>
        <p:txBody>
          <a:bodyPr/>
          <a:lstStyle/>
          <a:p>
            <a:r>
              <a:rPr lang="zh-TW" altLang="en-US" smtClean="0"/>
              <a:t>三</a:t>
            </a:r>
            <a:r>
              <a:rPr lang="en-US" altLang="zh-TW" smtClean="0"/>
              <a:t>.	</a:t>
            </a:r>
            <a:r>
              <a:rPr lang="zh-TW" altLang="en-US" smtClean="0"/>
              <a:t>等位體</a:t>
            </a:r>
          </a:p>
        </p:txBody>
      </p:sp>
      <p:sp>
        <p:nvSpPr>
          <p:cNvPr id="49155" name="Rectangle 3"/>
          <p:cNvSpPr>
            <a:spLocks noGrp="1"/>
          </p:cNvSpPr>
          <p:nvPr>
            <p:ph type="body" idx="1"/>
          </p:nvPr>
        </p:nvSpPr>
        <p:spPr>
          <a:xfrm>
            <a:off x="468313" y="1628775"/>
            <a:ext cx="8496300" cy="4525963"/>
          </a:xfrm>
        </p:spPr>
        <p:txBody>
          <a:bodyPr/>
          <a:lstStyle/>
          <a:p>
            <a:pPr>
              <a:buFont typeface="Arial" charset="0"/>
              <a:buNone/>
            </a:pPr>
            <a:r>
              <a:rPr lang="en-US" altLang="zh-TW" sz="2800" smtClean="0"/>
              <a:t>3. </a:t>
            </a:r>
            <a:r>
              <a:rPr lang="zh-TW" altLang="en-US" sz="2800" smtClean="0"/>
              <a:t>同心導體球殼，內球帶正電時其電位必高於外球，內球帶負電時電位必低於外球。而正（負）電荷可自行自高（低）電位流向低（高）電位，故內外兩球接觸時必使內球之電荷流到外球的表面至流光為止，即最後必使電荷恆分布於</a:t>
            </a:r>
            <a:r>
              <a:rPr lang="zh-TW" altLang="en-US" sz="2800" u="sng" smtClean="0"/>
              <a:t>　外　</a:t>
            </a:r>
            <a:r>
              <a:rPr lang="zh-TW" altLang="en-US" sz="2800" smtClean="0"/>
              <a:t>球表面。</a:t>
            </a:r>
          </a:p>
        </p:txBody>
      </p:sp>
      <p:sp>
        <p:nvSpPr>
          <p:cNvPr id="254980" name="Text Box 4"/>
          <p:cNvSpPr txBox="1">
            <a:spLocks noChangeArrowheads="1"/>
          </p:cNvSpPr>
          <p:nvPr/>
        </p:nvSpPr>
        <p:spPr bwMode="auto">
          <a:xfrm>
            <a:off x="5722938" y="3429000"/>
            <a:ext cx="720725" cy="336550"/>
          </a:xfrm>
          <a:prstGeom prst="rect">
            <a:avLst/>
          </a:prstGeom>
          <a:solidFill>
            <a:schemeClr val="bg1"/>
          </a:solidFill>
          <a:ln w="9525">
            <a:noFill/>
            <a:miter lim="800000"/>
            <a:headEnd/>
            <a:tailEnd/>
          </a:ln>
        </p:spPr>
        <p:txBody>
          <a:bodyPr>
            <a:spAutoFit/>
          </a:bodyPr>
          <a:lstStyle/>
          <a:p>
            <a:pPr fontAlgn="base">
              <a:spcBef>
                <a:spcPct val="50000"/>
              </a:spcBef>
              <a:spcAft>
                <a:spcPct val="0"/>
              </a:spcAft>
            </a:pPr>
            <a:endParaRPr kumimoji="1" lang="zh-TW" altLang="en-US" sz="1600">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grpId="0" nodeType="clickEffect">
                                  <p:stCondLst>
                                    <p:cond delay="0"/>
                                  </p:stCondLst>
                                  <p:childTnLst>
                                    <p:animEffect transition="out" filter="blinds(horizontal)">
                                      <p:cBhvr>
                                        <p:cTn id="6" dur="500"/>
                                        <p:tgtEl>
                                          <p:spTgt spid="254980"/>
                                        </p:tgtEl>
                                      </p:cBhvr>
                                    </p:animEffect>
                                    <p:set>
                                      <p:cBhvr>
                                        <p:cTn id="7" dur="1" fill="hold">
                                          <p:stCondLst>
                                            <p:cond delay="499"/>
                                          </p:stCondLst>
                                        </p:cTn>
                                        <p:tgtEl>
                                          <p:spTgt spid="2549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8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p:nvPr>
        </p:nvSpPr>
        <p:spPr/>
        <p:txBody>
          <a:bodyPr/>
          <a:lstStyle/>
          <a:p>
            <a:r>
              <a:rPr lang="zh-TW" altLang="en-US" smtClean="0"/>
              <a:t>四</a:t>
            </a:r>
            <a:r>
              <a:rPr lang="en-US" altLang="zh-TW" smtClean="0"/>
              <a:t>.	</a:t>
            </a:r>
            <a:r>
              <a:rPr lang="zh-TW" altLang="en-US" smtClean="0"/>
              <a:t>等位面</a:t>
            </a:r>
          </a:p>
        </p:txBody>
      </p:sp>
      <p:sp>
        <p:nvSpPr>
          <p:cNvPr id="50179" name="Rectangle 3"/>
          <p:cNvSpPr>
            <a:spLocks noGrp="1"/>
          </p:cNvSpPr>
          <p:nvPr>
            <p:ph type="body" idx="1"/>
          </p:nvPr>
        </p:nvSpPr>
        <p:spPr>
          <a:xfrm>
            <a:off x="468313" y="1628775"/>
            <a:ext cx="8496300" cy="4525963"/>
          </a:xfrm>
        </p:spPr>
        <p:txBody>
          <a:bodyPr/>
          <a:lstStyle/>
          <a:p>
            <a:pPr>
              <a:lnSpc>
                <a:spcPct val="90000"/>
              </a:lnSpc>
              <a:buFont typeface="Arial" charset="0"/>
              <a:buNone/>
            </a:pPr>
            <a:r>
              <a:rPr lang="en-US" altLang="zh-TW" sz="2800" smtClean="0"/>
              <a:t>1. </a:t>
            </a:r>
            <a:r>
              <a:rPr lang="zh-TW" altLang="en-US" sz="2800" smtClean="0"/>
              <a:t>電位恆為一定值的假想面。</a:t>
            </a:r>
            <a:endParaRPr lang="en-US" altLang="zh-TW" sz="2800" smtClean="0"/>
          </a:p>
          <a:p>
            <a:pPr>
              <a:lnSpc>
                <a:spcPct val="90000"/>
              </a:lnSpc>
              <a:buFont typeface="Arial" charset="0"/>
              <a:buNone/>
            </a:pPr>
            <a:r>
              <a:rPr lang="en-US" altLang="zh-TW" sz="2800" smtClean="0"/>
              <a:t>2. </a:t>
            </a:r>
            <a:r>
              <a:rPr lang="zh-TW" altLang="en-US" sz="2800" smtClean="0"/>
              <a:t>與電力線的切線方向垂直，即</a:t>
            </a:r>
            <a:r>
              <a:rPr lang="zh-TW" altLang="en-US" sz="2800" u="sng" smtClean="0"/>
              <a:t>　垂直　</a:t>
            </a:r>
            <a:r>
              <a:rPr lang="zh-TW" altLang="en-US" sz="2800" smtClean="0"/>
              <a:t>電場方向。</a:t>
            </a:r>
            <a:endParaRPr lang="en-US" altLang="zh-TW" sz="2800" smtClean="0"/>
          </a:p>
          <a:p>
            <a:pPr>
              <a:lnSpc>
                <a:spcPct val="90000"/>
              </a:lnSpc>
              <a:buFont typeface="Arial" charset="0"/>
              <a:buNone/>
            </a:pPr>
            <a:r>
              <a:rPr lang="en-US" altLang="zh-TW" sz="2800" smtClean="0"/>
              <a:t>3. </a:t>
            </a:r>
            <a:r>
              <a:rPr lang="zh-TW" altLang="en-US" sz="2800" smtClean="0"/>
              <a:t>不相交，亦不相切。</a:t>
            </a:r>
          </a:p>
          <a:p>
            <a:pPr>
              <a:lnSpc>
                <a:spcPct val="90000"/>
              </a:lnSpc>
              <a:buFont typeface="Arial" charset="0"/>
              <a:buNone/>
            </a:pPr>
            <a:r>
              <a:rPr lang="en-US" altLang="zh-TW" sz="2800" smtClean="0"/>
              <a:t>4. </a:t>
            </a:r>
            <a:r>
              <a:rPr lang="zh-TW" altLang="en-US" sz="2800" smtClean="0"/>
              <a:t>形狀隨帶電體形狀而異</a:t>
            </a:r>
            <a:endParaRPr lang="en-US" altLang="zh-TW" sz="2800" smtClean="0"/>
          </a:p>
          <a:p>
            <a:pPr>
              <a:lnSpc>
                <a:spcPct val="90000"/>
              </a:lnSpc>
              <a:buFont typeface="Arial" charset="0"/>
              <a:buNone/>
            </a:pPr>
            <a:r>
              <a:rPr lang="zh-TW" altLang="en-US" sz="2800" smtClean="0"/>
              <a:t>      均勻電場</a:t>
            </a:r>
            <a:r>
              <a:rPr lang="zh-TW" altLang="en-US" sz="2800" smtClean="0">
                <a:sym typeface="Symbol" pitchFamily="18" charset="2"/>
              </a:rPr>
              <a:t>平</a:t>
            </a:r>
            <a:r>
              <a:rPr lang="zh-TW" altLang="en-US" sz="2800" smtClean="0"/>
              <a:t>面</a:t>
            </a:r>
          </a:p>
          <a:p>
            <a:pPr>
              <a:lnSpc>
                <a:spcPct val="90000"/>
              </a:lnSpc>
              <a:buFont typeface="Arial" charset="0"/>
              <a:buNone/>
            </a:pPr>
            <a:r>
              <a:rPr lang="zh-TW" altLang="en-US" sz="2800" smtClean="0"/>
              <a:t>      點電荷</a:t>
            </a:r>
            <a:r>
              <a:rPr lang="zh-TW" altLang="en-US" sz="2800" smtClean="0">
                <a:sym typeface="Symbol" pitchFamily="18" charset="2"/>
              </a:rPr>
              <a:t></a:t>
            </a:r>
            <a:r>
              <a:rPr lang="zh-TW" altLang="en-US" sz="2800" smtClean="0"/>
              <a:t>球面</a:t>
            </a:r>
          </a:p>
          <a:p>
            <a:pPr>
              <a:lnSpc>
                <a:spcPct val="90000"/>
              </a:lnSpc>
              <a:buFont typeface="Arial" charset="0"/>
              <a:buNone/>
            </a:pPr>
            <a:r>
              <a:rPr lang="zh-TW" altLang="en-US" sz="2800" smtClean="0"/>
              <a:t>      荷電長直導線</a:t>
            </a:r>
            <a:r>
              <a:rPr lang="zh-TW" altLang="en-US" sz="2800" smtClean="0">
                <a:sym typeface="Symbol" pitchFamily="18" charset="2"/>
              </a:rPr>
              <a:t></a:t>
            </a:r>
            <a:r>
              <a:rPr lang="zh-TW" altLang="en-US" sz="2800" smtClean="0"/>
              <a:t>圓柱面</a:t>
            </a:r>
          </a:p>
        </p:txBody>
      </p:sp>
      <p:sp>
        <p:nvSpPr>
          <p:cNvPr id="50180" name="AutoShape 7"/>
          <p:cNvSpPr>
            <a:spLocks/>
          </p:cNvSpPr>
          <p:nvPr/>
        </p:nvSpPr>
        <p:spPr bwMode="auto">
          <a:xfrm>
            <a:off x="827088" y="3646488"/>
            <a:ext cx="142875" cy="1150937"/>
          </a:xfrm>
          <a:prstGeom prst="leftBrace">
            <a:avLst>
              <a:gd name="adj1" fmla="val 67130"/>
              <a:gd name="adj2" fmla="val 50000"/>
            </a:avLst>
          </a:prstGeom>
          <a:noFill/>
          <a:ln w="9525">
            <a:solidFill>
              <a:schemeClr val="tx1"/>
            </a:solidFill>
            <a:round/>
            <a:headEnd/>
            <a:tailEnd/>
          </a:ln>
        </p:spPr>
        <p:txBody>
          <a:bodyPr wrap="none" anchor="ctr"/>
          <a:lstStyle/>
          <a:p>
            <a:pPr fontAlgn="base">
              <a:spcBef>
                <a:spcPct val="0"/>
              </a:spcBef>
              <a:spcAft>
                <a:spcPct val="0"/>
              </a:spcAft>
            </a:pPr>
            <a:endParaRPr kumimoji="1" lang="zh-TW" altLang="en-US">
              <a:solidFill>
                <a:prstClr val="black"/>
              </a:solidFill>
            </a:endParaRPr>
          </a:p>
        </p:txBody>
      </p:sp>
      <p:sp>
        <p:nvSpPr>
          <p:cNvPr id="256008" name="Text Box 8"/>
          <p:cNvSpPr txBox="1">
            <a:spLocks noChangeArrowheads="1"/>
          </p:cNvSpPr>
          <p:nvPr/>
        </p:nvSpPr>
        <p:spPr bwMode="auto">
          <a:xfrm>
            <a:off x="5938838" y="2152650"/>
            <a:ext cx="720725" cy="346075"/>
          </a:xfrm>
          <a:prstGeom prst="rect">
            <a:avLst/>
          </a:prstGeom>
          <a:solidFill>
            <a:schemeClr val="bg1"/>
          </a:solidFill>
          <a:ln w="9525">
            <a:solidFill>
              <a:schemeClr val="bg1"/>
            </a:solidFill>
            <a:miter lim="800000"/>
            <a:headEnd/>
            <a:tailEnd/>
          </a:ln>
        </p:spPr>
        <p:txBody>
          <a:bodyPr>
            <a:spAutoFit/>
          </a:bodyPr>
          <a:lstStyle/>
          <a:p>
            <a:pPr fontAlgn="base">
              <a:spcBef>
                <a:spcPct val="50000"/>
              </a:spcBef>
              <a:spcAft>
                <a:spcPct val="0"/>
              </a:spcAft>
            </a:pPr>
            <a:endParaRPr kumimoji="1" lang="zh-TW" altLang="en-US" sz="1600">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grpId="0" nodeType="clickEffect">
                                  <p:stCondLst>
                                    <p:cond delay="0"/>
                                  </p:stCondLst>
                                  <p:childTnLst>
                                    <p:animEffect transition="out" filter="blinds(horizontal)">
                                      <p:cBhvr>
                                        <p:cTn id="6" dur="500"/>
                                        <p:tgtEl>
                                          <p:spTgt spid="256008"/>
                                        </p:tgtEl>
                                      </p:cBhvr>
                                    </p:animEffect>
                                    <p:set>
                                      <p:cBhvr>
                                        <p:cTn id="7" dur="1" fill="hold">
                                          <p:stCondLst>
                                            <p:cond delay="499"/>
                                          </p:stCondLst>
                                        </p:cTn>
                                        <p:tgtEl>
                                          <p:spTgt spid="25600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p:nvPr>
        </p:nvSpPr>
        <p:spPr/>
        <p:txBody>
          <a:bodyPr/>
          <a:lstStyle/>
          <a:p>
            <a:r>
              <a:rPr lang="zh-TW" altLang="en-US" smtClean="0"/>
              <a:t>四</a:t>
            </a:r>
            <a:r>
              <a:rPr lang="en-US" altLang="zh-TW" smtClean="0"/>
              <a:t>.	</a:t>
            </a:r>
            <a:r>
              <a:rPr lang="zh-TW" altLang="en-US" smtClean="0"/>
              <a:t>等位面</a:t>
            </a:r>
          </a:p>
        </p:txBody>
      </p:sp>
      <p:pic>
        <p:nvPicPr>
          <p:cNvPr id="51203" name="Picture 4"/>
          <p:cNvPicPr>
            <a:picLocks noChangeAspect="1" noChangeArrowheads="1"/>
          </p:cNvPicPr>
          <p:nvPr/>
        </p:nvPicPr>
        <p:blipFill>
          <a:blip r:embed="rId2" cstate="print"/>
          <a:srcRect/>
          <a:stretch>
            <a:fillRect/>
          </a:stretch>
        </p:blipFill>
        <p:spPr bwMode="auto">
          <a:xfrm>
            <a:off x="0" y="2349500"/>
            <a:ext cx="9144000" cy="2843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p:cNvSpPr>
          <p:nvPr>
            <p:ph type="title"/>
          </p:nvPr>
        </p:nvSpPr>
        <p:spPr>
          <a:xfrm>
            <a:off x="806450" y="260350"/>
            <a:ext cx="8229600" cy="1143000"/>
          </a:xfrm>
        </p:spPr>
        <p:txBody>
          <a:bodyPr/>
          <a:lstStyle/>
          <a:p>
            <a:r>
              <a:rPr lang="zh-TW" altLang="en-US" smtClean="0"/>
              <a:t>五</a:t>
            </a:r>
            <a:r>
              <a:rPr lang="en-US" altLang="zh-TW" smtClean="0"/>
              <a:t>. </a:t>
            </a:r>
            <a:r>
              <a:rPr lang="zh-TW" altLang="en-US" smtClean="0"/>
              <a:t>實驗</a:t>
            </a:r>
            <a:r>
              <a:rPr lang="en-US" altLang="zh-TW" smtClean="0"/>
              <a:t>──</a:t>
            </a:r>
            <a:r>
              <a:rPr lang="zh-TW" altLang="en-US" smtClean="0"/>
              <a:t>等電位線與電場 </a:t>
            </a:r>
          </a:p>
        </p:txBody>
      </p:sp>
      <p:pic>
        <p:nvPicPr>
          <p:cNvPr id="36868" name="Picture 4"/>
          <p:cNvPicPr>
            <a:picLocks noChangeAspect="1" noChangeArrowheads="1"/>
          </p:cNvPicPr>
          <p:nvPr/>
        </p:nvPicPr>
        <p:blipFill>
          <a:blip r:embed="rId3" cstate="print"/>
          <a:srcRect/>
          <a:stretch>
            <a:fillRect/>
          </a:stretch>
        </p:blipFill>
        <p:spPr bwMode="auto">
          <a:xfrm>
            <a:off x="5003800" y="1765300"/>
            <a:ext cx="3940175" cy="2743200"/>
          </a:xfrm>
          <a:prstGeom prst="rect">
            <a:avLst/>
          </a:prstGeom>
          <a:noFill/>
          <a:ln w="9525">
            <a:noFill/>
            <a:miter lim="800000"/>
            <a:headEnd/>
            <a:tailEnd/>
          </a:ln>
        </p:spPr>
      </p:pic>
      <p:sp>
        <p:nvSpPr>
          <p:cNvPr id="36869" name="Rectangle 5"/>
          <p:cNvSpPr>
            <a:spLocks noChangeArrowheads="1"/>
          </p:cNvSpPr>
          <p:nvPr/>
        </p:nvSpPr>
        <p:spPr bwMode="auto">
          <a:xfrm>
            <a:off x="107950" y="1412875"/>
            <a:ext cx="6911975" cy="3681413"/>
          </a:xfrm>
          <a:prstGeom prst="rect">
            <a:avLst/>
          </a:prstGeom>
          <a:noFill/>
          <a:ln w="9525">
            <a:noFill/>
            <a:miter lim="800000"/>
            <a:headEnd/>
            <a:tailEnd/>
          </a:ln>
        </p:spPr>
        <p:txBody>
          <a:bodyPr anchor="ctr">
            <a:spAutoFit/>
          </a:bodyPr>
          <a:lstStyle/>
          <a:p>
            <a:pPr marL="360363" indent="-360363" eaLnBrk="0" fontAlgn="base" hangingPunct="0">
              <a:lnSpc>
                <a:spcPct val="120000"/>
              </a:lnSpc>
              <a:spcBef>
                <a:spcPct val="0"/>
              </a:spcBef>
              <a:spcAft>
                <a:spcPct val="0"/>
              </a:spcAft>
            </a:pPr>
            <a:r>
              <a:rPr kumimoji="1" lang="en-US" altLang="zh-TW" sz="2800">
                <a:solidFill>
                  <a:prstClr val="black"/>
                </a:solidFill>
                <a:latin typeface="Times New Roman" pitchFamily="18" charset="0"/>
                <a:ea typeface="標楷體" pitchFamily="65" charset="-120"/>
                <a:cs typeface="Times New Roman" pitchFamily="18" charset="0"/>
              </a:rPr>
              <a:t>1. </a:t>
            </a:r>
            <a:r>
              <a:rPr kumimoji="1" lang="zh-TW" altLang="en-US" sz="2800">
                <a:solidFill>
                  <a:prstClr val="black"/>
                </a:solidFill>
                <a:latin typeface="標楷體" pitchFamily="65" charset="-120"/>
                <a:ea typeface="標楷體" pitchFamily="65" charset="-120"/>
                <a:cs typeface="Times New Roman" pitchFamily="18" charset="0"/>
              </a:rPr>
              <a:t>選出兩個電極</a:t>
            </a:r>
            <a:r>
              <a:rPr kumimoji="1" lang="zh-TW" altLang="en-US" sz="2800">
                <a:solidFill>
                  <a:prstClr val="black"/>
                </a:solidFill>
                <a:latin typeface="Times New Roman" pitchFamily="18" charset="0"/>
                <a:ea typeface="標楷體" pitchFamily="65" charset="-120"/>
                <a:cs typeface="Times New Roman" pitchFamily="18" charset="0"/>
              </a:rPr>
              <a:t> </a:t>
            </a:r>
            <a:r>
              <a:rPr kumimoji="1" lang="en-US" altLang="zh-TW" sz="2800">
                <a:solidFill>
                  <a:prstClr val="black"/>
                </a:solidFill>
                <a:latin typeface="Times New Roman" pitchFamily="18" charset="0"/>
                <a:ea typeface="標楷體" pitchFamily="65" charset="-120"/>
                <a:cs typeface="Times New Roman" pitchFamily="18" charset="0"/>
              </a:rPr>
              <a:t>Q</a:t>
            </a:r>
            <a:r>
              <a:rPr kumimoji="1" lang="en-US" altLang="zh-TW" sz="2800" baseline="-30000">
                <a:solidFill>
                  <a:prstClr val="black"/>
                </a:solidFill>
                <a:latin typeface="Times New Roman" pitchFamily="18" charset="0"/>
                <a:ea typeface="標楷體" pitchFamily="65" charset="-120"/>
                <a:cs typeface="Times New Roman" pitchFamily="18" charset="0"/>
              </a:rPr>
              <a:t>1</a:t>
            </a:r>
            <a:r>
              <a:rPr kumimoji="1" lang="en-US" altLang="zh-TW" sz="2800">
                <a:solidFill>
                  <a:prstClr val="black"/>
                </a:solidFill>
                <a:latin typeface="Times New Roman" pitchFamily="18" charset="0"/>
                <a:ea typeface="標楷體" pitchFamily="65" charset="-120"/>
                <a:cs typeface="Times New Roman" pitchFamily="18" charset="0"/>
              </a:rPr>
              <a:t> </a:t>
            </a:r>
            <a:r>
              <a:rPr kumimoji="1" lang="zh-TW" altLang="en-US" sz="2800">
                <a:solidFill>
                  <a:prstClr val="black"/>
                </a:solidFill>
                <a:latin typeface="標楷體" pitchFamily="65" charset="-120"/>
                <a:ea typeface="標楷體" pitchFamily="65" charset="-120"/>
                <a:cs typeface="Times New Roman" pitchFamily="18" charset="0"/>
              </a:rPr>
              <a:t>及</a:t>
            </a:r>
            <a:r>
              <a:rPr kumimoji="1" lang="zh-TW" altLang="en-US" sz="2800">
                <a:solidFill>
                  <a:prstClr val="black"/>
                </a:solidFill>
                <a:latin typeface="Times New Roman" pitchFamily="18" charset="0"/>
                <a:ea typeface="標楷體" pitchFamily="65" charset="-120"/>
                <a:cs typeface="Times New Roman" pitchFamily="18" charset="0"/>
              </a:rPr>
              <a:t> </a:t>
            </a:r>
            <a:r>
              <a:rPr kumimoji="1" lang="en-US" altLang="zh-TW" sz="2800">
                <a:solidFill>
                  <a:prstClr val="black"/>
                </a:solidFill>
                <a:latin typeface="Times New Roman" pitchFamily="18" charset="0"/>
                <a:ea typeface="標楷體" pitchFamily="65" charset="-120"/>
                <a:cs typeface="Times New Roman" pitchFamily="18" charset="0"/>
              </a:rPr>
              <a:t>Q</a:t>
            </a:r>
            <a:r>
              <a:rPr kumimoji="1" lang="en-US" altLang="zh-TW" sz="2800" baseline="-30000">
                <a:solidFill>
                  <a:prstClr val="black"/>
                </a:solidFill>
                <a:latin typeface="Times New Roman" pitchFamily="18" charset="0"/>
                <a:ea typeface="標楷體" pitchFamily="65" charset="-120"/>
                <a:cs typeface="Times New Roman" pitchFamily="18" charset="0"/>
              </a:rPr>
              <a:t>2</a:t>
            </a:r>
            <a:r>
              <a:rPr kumimoji="1" lang="zh-TW" altLang="en-US" sz="2800">
                <a:solidFill>
                  <a:prstClr val="black"/>
                </a:solidFill>
                <a:latin typeface="標楷體" pitchFamily="65" charset="-120"/>
                <a:ea typeface="標楷體" pitchFamily="65" charset="-120"/>
                <a:cs typeface="Times New Roman" pitchFamily="18" charset="0"/>
              </a:rPr>
              <a:t>，將</a:t>
            </a:r>
            <a:br>
              <a:rPr kumimoji="1" lang="zh-TW" altLang="en-US" sz="2800">
                <a:solidFill>
                  <a:prstClr val="black"/>
                </a:solidFill>
                <a:latin typeface="標楷體" pitchFamily="65" charset="-120"/>
                <a:ea typeface="標楷體" pitchFamily="65" charset="-120"/>
                <a:cs typeface="Times New Roman" pitchFamily="18" charset="0"/>
              </a:rPr>
            </a:br>
            <a:r>
              <a:rPr kumimoji="1" lang="zh-TW" altLang="en-US" sz="2800">
                <a:solidFill>
                  <a:prstClr val="black"/>
                </a:solidFill>
                <a:latin typeface="標楷體" pitchFamily="65" charset="-120"/>
                <a:ea typeface="標楷體" pitchFamily="65" charset="-120"/>
                <a:cs typeface="Times New Roman" pitchFamily="18" charset="0"/>
              </a:rPr>
              <a:t>其放置於盤內，在盤內注入</a:t>
            </a:r>
            <a:br>
              <a:rPr kumimoji="1" lang="zh-TW" altLang="en-US" sz="2800">
                <a:solidFill>
                  <a:prstClr val="black"/>
                </a:solidFill>
                <a:latin typeface="標楷體" pitchFamily="65" charset="-120"/>
                <a:ea typeface="標楷體" pitchFamily="65" charset="-120"/>
                <a:cs typeface="Times New Roman" pitchFamily="18" charset="0"/>
              </a:rPr>
            </a:br>
            <a:r>
              <a:rPr kumimoji="1" lang="zh-TW" altLang="en-US" sz="2800">
                <a:solidFill>
                  <a:prstClr val="black"/>
                </a:solidFill>
                <a:latin typeface="標楷體" pitchFamily="65" charset="-120"/>
                <a:ea typeface="標楷體" pitchFamily="65" charset="-120"/>
                <a:cs typeface="Times New Roman" pitchFamily="18" charset="0"/>
              </a:rPr>
              <a:t>微量食鹽水，水深不可超過</a:t>
            </a:r>
            <a:br>
              <a:rPr kumimoji="1" lang="zh-TW" altLang="en-US" sz="2800">
                <a:solidFill>
                  <a:prstClr val="black"/>
                </a:solidFill>
                <a:latin typeface="標楷體" pitchFamily="65" charset="-120"/>
                <a:ea typeface="標楷體" pitchFamily="65" charset="-120"/>
                <a:cs typeface="Times New Roman" pitchFamily="18" charset="0"/>
              </a:rPr>
            </a:br>
            <a:r>
              <a:rPr kumimoji="1" lang="zh-TW" altLang="en-US" sz="2800">
                <a:solidFill>
                  <a:prstClr val="black"/>
                </a:solidFill>
                <a:latin typeface="標楷體" pitchFamily="65" charset="-120"/>
                <a:ea typeface="標楷體" pitchFamily="65" charset="-120"/>
                <a:cs typeface="Times New Roman" pitchFamily="18" charset="0"/>
              </a:rPr>
              <a:t>金屬電極之高度，再接上直</a:t>
            </a:r>
            <a:br>
              <a:rPr kumimoji="1" lang="zh-TW" altLang="en-US" sz="2800">
                <a:solidFill>
                  <a:prstClr val="black"/>
                </a:solidFill>
                <a:latin typeface="標楷體" pitchFamily="65" charset="-120"/>
                <a:ea typeface="標楷體" pitchFamily="65" charset="-120"/>
                <a:cs typeface="Times New Roman" pitchFamily="18" charset="0"/>
              </a:rPr>
            </a:br>
            <a:r>
              <a:rPr kumimoji="1" lang="zh-TW" altLang="en-US" sz="2800">
                <a:solidFill>
                  <a:prstClr val="black"/>
                </a:solidFill>
                <a:latin typeface="標楷體" pitchFamily="65" charset="-120"/>
                <a:ea typeface="標楷體" pitchFamily="65" charset="-120"/>
                <a:cs typeface="Times New Roman" pitchFamily="18" charset="0"/>
              </a:rPr>
              <a:t>流電源</a:t>
            </a:r>
            <a:r>
              <a:rPr kumimoji="1" lang="zh-TW" altLang="en-US" sz="2800">
                <a:solidFill>
                  <a:prstClr val="black"/>
                </a:solidFill>
                <a:latin typeface="Times New Roman" pitchFamily="18" charset="0"/>
                <a:ea typeface="標楷體" pitchFamily="65" charset="-120"/>
                <a:cs typeface="Times New Roman" pitchFamily="18" charset="0"/>
              </a:rPr>
              <a:t> </a:t>
            </a:r>
            <a:r>
              <a:rPr kumimoji="1" lang="en-US" altLang="zh-TW" sz="2800">
                <a:solidFill>
                  <a:prstClr val="black"/>
                </a:solidFill>
                <a:latin typeface="Times New Roman" pitchFamily="18" charset="0"/>
                <a:ea typeface="標楷體" pitchFamily="65" charset="-120"/>
                <a:cs typeface="Times New Roman" pitchFamily="18" charset="0"/>
              </a:rPr>
              <a:t>V</a:t>
            </a:r>
            <a:r>
              <a:rPr kumimoji="1" lang="zh-TW" altLang="en-US" sz="2800">
                <a:solidFill>
                  <a:prstClr val="black"/>
                </a:solidFill>
                <a:latin typeface="標楷體" pitchFamily="65" charset="-120"/>
                <a:ea typeface="標楷體" pitchFamily="65" charset="-120"/>
                <a:cs typeface="Times New Roman" pitchFamily="18" charset="0"/>
              </a:rPr>
              <a:t>、檢流計　，並將</a:t>
            </a:r>
            <a:br>
              <a:rPr kumimoji="1" lang="zh-TW" altLang="en-US" sz="2800">
                <a:solidFill>
                  <a:prstClr val="black"/>
                </a:solidFill>
                <a:latin typeface="標楷體" pitchFamily="65" charset="-120"/>
                <a:ea typeface="標楷體" pitchFamily="65" charset="-120"/>
                <a:cs typeface="Times New Roman" pitchFamily="18" charset="0"/>
              </a:rPr>
            </a:br>
            <a:r>
              <a:rPr kumimoji="1" lang="zh-TW" altLang="en-US" sz="2800">
                <a:solidFill>
                  <a:prstClr val="black"/>
                </a:solidFill>
                <a:latin typeface="標楷體" pitchFamily="65" charset="-120"/>
                <a:ea typeface="標楷體" pitchFamily="65" charset="-120"/>
                <a:cs typeface="Times New Roman" pitchFamily="18" charset="0"/>
              </a:rPr>
              <a:t>探針</a:t>
            </a:r>
            <a:r>
              <a:rPr kumimoji="1" lang="zh-TW" altLang="en-US" sz="2800">
                <a:solidFill>
                  <a:prstClr val="black"/>
                </a:solidFill>
                <a:latin typeface="Times New Roman" pitchFamily="18" charset="0"/>
                <a:ea typeface="標楷體" pitchFamily="65" charset="-120"/>
                <a:cs typeface="Times New Roman" pitchFamily="18" charset="0"/>
              </a:rPr>
              <a:t> </a:t>
            </a:r>
            <a:r>
              <a:rPr kumimoji="1" lang="en-US" altLang="zh-TW" sz="2800">
                <a:solidFill>
                  <a:prstClr val="black"/>
                </a:solidFill>
                <a:latin typeface="Times New Roman" pitchFamily="18" charset="0"/>
                <a:ea typeface="標楷體" pitchFamily="65" charset="-120"/>
                <a:cs typeface="Times New Roman" pitchFamily="18" charset="0"/>
              </a:rPr>
              <a:t>N</a:t>
            </a:r>
            <a:r>
              <a:rPr kumimoji="1" lang="en-US" altLang="zh-TW" sz="2800" baseline="-30000">
                <a:solidFill>
                  <a:prstClr val="black"/>
                </a:solidFill>
                <a:latin typeface="Times New Roman" pitchFamily="18" charset="0"/>
                <a:ea typeface="標楷體" pitchFamily="65" charset="-120"/>
                <a:cs typeface="Times New Roman" pitchFamily="18" charset="0"/>
              </a:rPr>
              <a:t>1</a:t>
            </a:r>
            <a:r>
              <a:rPr kumimoji="1" lang="zh-TW" altLang="en-US" sz="2800">
                <a:solidFill>
                  <a:prstClr val="black"/>
                </a:solidFill>
                <a:latin typeface="標楷體" pitchFamily="65" charset="-120"/>
                <a:ea typeface="標楷體" pitchFamily="65" charset="-120"/>
                <a:cs typeface="Times New Roman" pitchFamily="18" charset="0"/>
              </a:rPr>
              <a:t>、</a:t>
            </a:r>
            <a:r>
              <a:rPr kumimoji="1" lang="en-US" altLang="zh-TW" sz="2800">
                <a:solidFill>
                  <a:prstClr val="black"/>
                </a:solidFill>
                <a:latin typeface="Times New Roman" pitchFamily="18" charset="0"/>
                <a:ea typeface="標楷體" pitchFamily="65" charset="-120"/>
                <a:cs typeface="Times New Roman" pitchFamily="18" charset="0"/>
              </a:rPr>
              <a:t>N</a:t>
            </a:r>
            <a:r>
              <a:rPr kumimoji="1" lang="en-US" altLang="zh-TW" sz="2800" baseline="-30000">
                <a:solidFill>
                  <a:prstClr val="black"/>
                </a:solidFill>
                <a:latin typeface="Times New Roman" pitchFamily="18" charset="0"/>
                <a:ea typeface="標楷體" pitchFamily="65" charset="-120"/>
                <a:cs typeface="Times New Roman" pitchFamily="18" charset="0"/>
              </a:rPr>
              <a:t>2</a:t>
            </a:r>
            <a:r>
              <a:rPr kumimoji="1" lang="en-US" altLang="zh-TW" sz="2800">
                <a:solidFill>
                  <a:prstClr val="black"/>
                </a:solidFill>
                <a:latin typeface="Times New Roman" pitchFamily="18" charset="0"/>
                <a:ea typeface="標楷體" pitchFamily="65" charset="-120"/>
                <a:cs typeface="Times New Roman" pitchFamily="18" charset="0"/>
              </a:rPr>
              <a:t> </a:t>
            </a:r>
            <a:r>
              <a:rPr kumimoji="1" lang="zh-TW" altLang="en-US" sz="2800">
                <a:solidFill>
                  <a:prstClr val="black"/>
                </a:solidFill>
                <a:latin typeface="標楷體" pitchFamily="65" charset="-120"/>
                <a:ea typeface="標楷體" pitchFamily="65" charset="-120"/>
                <a:cs typeface="Times New Roman" pitchFamily="18" charset="0"/>
              </a:rPr>
              <a:t>固定於可前後</a:t>
            </a:r>
            <a:br>
              <a:rPr kumimoji="1" lang="zh-TW" altLang="en-US" sz="2800">
                <a:solidFill>
                  <a:prstClr val="black"/>
                </a:solidFill>
                <a:latin typeface="標楷體" pitchFamily="65" charset="-120"/>
                <a:ea typeface="標楷體" pitchFamily="65" charset="-120"/>
                <a:cs typeface="Times New Roman" pitchFamily="18" charset="0"/>
              </a:rPr>
            </a:br>
            <a:r>
              <a:rPr kumimoji="1" lang="zh-TW" altLang="en-US" sz="2800">
                <a:solidFill>
                  <a:prstClr val="black"/>
                </a:solidFill>
                <a:latin typeface="標楷體" pitchFamily="65" charset="-120"/>
                <a:ea typeface="標楷體" pitchFamily="65" charset="-120"/>
                <a:cs typeface="Times New Roman" pitchFamily="18" charset="0"/>
              </a:rPr>
              <a:t>左右移動之夾座上，如圖</a:t>
            </a:r>
            <a:r>
              <a:rPr kumimoji="1" lang="zh-TW" altLang="en-US" sz="2800">
                <a:solidFill>
                  <a:prstClr val="black"/>
                </a:solidFill>
                <a:latin typeface="Times New Roman" pitchFamily="18" charset="0"/>
                <a:ea typeface="標楷體" pitchFamily="65" charset="-120"/>
                <a:cs typeface="Times New Roman" pitchFamily="18" charset="0"/>
              </a:rPr>
              <a:t> </a:t>
            </a:r>
            <a:r>
              <a:rPr kumimoji="1" lang="en-US" altLang="zh-TW" sz="2800">
                <a:solidFill>
                  <a:prstClr val="black"/>
                </a:solidFill>
                <a:latin typeface="Times New Roman" pitchFamily="18" charset="0"/>
                <a:ea typeface="標楷體" pitchFamily="65" charset="-120"/>
                <a:cs typeface="Times New Roman" pitchFamily="18" charset="0"/>
              </a:rPr>
              <a:t>6-9 </a:t>
            </a:r>
            <a:r>
              <a:rPr kumimoji="1" lang="zh-TW" altLang="en-US" sz="2800">
                <a:solidFill>
                  <a:prstClr val="black"/>
                </a:solidFill>
                <a:latin typeface="標楷體" pitchFamily="65" charset="-120"/>
                <a:ea typeface="標楷體" pitchFamily="65" charset="-120"/>
                <a:cs typeface="Times New Roman" pitchFamily="18" charset="0"/>
              </a:rPr>
              <a:t>所示。</a:t>
            </a:r>
            <a:endParaRPr kumimoji="1" lang="zh-TW" altLang="en-US">
              <a:solidFill>
                <a:prstClr val="black"/>
              </a:solidFill>
              <a:ea typeface="標楷體" pitchFamily="65" charset="-120"/>
              <a:cs typeface="Times New Roman" pitchFamily="18" charset="0"/>
            </a:endParaRPr>
          </a:p>
        </p:txBody>
      </p:sp>
      <p:sp>
        <p:nvSpPr>
          <p:cNvPr id="36870" name="Rectangle 7"/>
          <p:cNvSpPr>
            <a:spLocks noChangeArrowheads="1"/>
          </p:cNvSpPr>
          <p:nvPr/>
        </p:nvSpPr>
        <p:spPr bwMode="auto">
          <a:xfrm>
            <a:off x="0" y="3276600"/>
            <a:ext cx="9144000" cy="0"/>
          </a:xfrm>
          <a:prstGeom prst="rect">
            <a:avLst/>
          </a:prstGeom>
          <a:noFill/>
          <a:ln w="9525">
            <a:noFill/>
            <a:miter lim="800000"/>
            <a:headEnd/>
            <a:tailEnd/>
          </a:ln>
        </p:spPr>
        <p:txBody>
          <a:bodyPr wrap="none" anchor="ctr">
            <a:spAutoFit/>
          </a:bodyPr>
          <a:lstStyle/>
          <a:p>
            <a:pPr fontAlgn="base">
              <a:spcBef>
                <a:spcPct val="0"/>
              </a:spcBef>
              <a:spcAft>
                <a:spcPct val="0"/>
              </a:spcAft>
            </a:pPr>
            <a:endParaRPr kumimoji="1" lang="zh-TW" altLang="en-US">
              <a:solidFill>
                <a:prstClr val="black"/>
              </a:solidFill>
            </a:endParaRPr>
          </a:p>
        </p:txBody>
      </p:sp>
      <p:graphicFrame>
        <p:nvGraphicFramePr>
          <p:cNvPr id="36866" name="Object 6"/>
          <p:cNvGraphicFramePr>
            <a:graphicFrameLocks noChangeAspect="1"/>
          </p:cNvGraphicFramePr>
          <p:nvPr/>
        </p:nvGraphicFramePr>
        <p:xfrm>
          <a:off x="3429000" y="3603625"/>
          <a:ext cx="393700" cy="406400"/>
        </p:xfrm>
        <a:graphic>
          <a:graphicData uri="http://schemas.openxmlformats.org/presentationml/2006/ole">
            <p:oleObj spid="_x0000_s68610" name="Equation" r:id="rId4" imgW="393480" imgH="406080" progId="Equation.DSMT4">
              <p:embed/>
            </p:oleObj>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p:cNvSpPr>
          <p:nvPr>
            <p:ph type="title"/>
          </p:nvPr>
        </p:nvSpPr>
        <p:spPr>
          <a:xfrm>
            <a:off x="806450" y="260350"/>
            <a:ext cx="8229600" cy="1143000"/>
          </a:xfrm>
        </p:spPr>
        <p:txBody>
          <a:bodyPr/>
          <a:lstStyle/>
          <a:p>
            <a:r>
              <a:rPr lang="zh-TW" altLang="en-US" smtClean="0"/>
              <a:t>五</a:t>
            </a:r>
            <a:r>
              <a:rPr lang="en-US" altLang="zh-TW" smtClean="0"/>
              <a:t>. </a:t>
            </a:r>
            <a:r>
              <a:rPr lang="zh-TW" altLang="en-US" smtClean="0"/>
              <a:t>實驗</a:t>
            </a:r>
            <a:r>
              <a:rPr lang="en-US" altLang="zh-TW" smtClean="0"/>
              <a:t>──</a:t>
            </a:r>
            <a:r>
              <a:rPr lang="zh-TW" altLang="en-US" smtClean="0"/>
              <a:t>等電位線與電場</a:t>
            </a:r>
          </a:p>
        </p:txBody>
      </p:sp>
      <p:sp>
        <p:nvSpPr>
          <p:cNvPr id="68611" name="Rectangle 3"/>
          <p:cNvSpPr>
            <a:spLocks noGrp="1"/>
          </p:cNvSpPr>
          <p:nvPr>
            <p:ph type="body" idx="1"/>
          </p:nvPr>
        </p:nvSpPr>
        <p:spPr>
          <a:xfrm>
            <a:off x="446088" y="1350963"/>
            <a:ext cx="8229600" cy="4525962"/>
          </a:xfrm>
        </p:spPr>
        <p:txBody>
          <a:bodyPr/>
          <a:lstStyle/>
          <a:p>
            <a:pPr>
              <a:lnSpc>
                <a:spcPct val="110000"/>
              </a:lnSpc>
              <a:buFont typeface="Arial" charset="0"/>
              <a:buNone/>
            </a:pPr>
            <a:r>
              <a:rPr lang="en-US" altLang="zh-TW" sz="2800" smtClean="0">
                <a:solidFill>
                  <a:srgbClr val="000000"/>
                </a:solidFill>
                <a:latin typeface="Times New Roman" pitchFamily="18" charset="0"/>
                <a:cs typeface="Times New Roman" pitchFamily="18" charset="0"/>
              </a:rPr>
              <a:t>2. </a:t>
            </a:r>
            <a:r>
              <a:rPr lang="zh-TW" altLang="en-US" sz="2800" smtClean="0">
                <a:solidFill>
                  <a:srgbClr val="000000"/>
                </a:solidFill>
                <a:latin typeface="Times New Roman" pitchFamily="18" charset="0"/>
                <a:cs typeface="Times New Roman" pitchFamily="18" charset="0"/>
              </a:rPr>
              <a:t>在一張備用方格紙上晝出電極位置。</a:t>
            </a:r>
          </a:p>
          <a:p>
            <a:pPr>
              <a:lnSpc>
                <a:spcPct val="110000"/>
              </a:lnSpc>
              <a:buFont typeface="Arial" charset="0"/>
              <a:buNone/>
            </a:pPr>
            <a:r>
              <a:rPr lang="en-US" altLang="zh-TW" sz="2800" smtClean="0">
                <a:solidFill>
                  <a:srgbClr val="000000"/>
                </a:solidFill>
                <a:latin typeface="Times New Roman" pitchFamily="18" charset="0"/>
                <a:cs typeface="Times New Roman" pitchFamily="18" charset="0"/>
              </a:rPr>
              <a:t>3. </a:t>
            </a:r>
            <a:r>
              <a:rPr lang="zh-TW" altLang="en-US" sz="2800" smtClean="0">
                <a:solidFill>
                  <a:srgbClr val="000000"/>
                </a:solidFill>
                <a:latin typeface="Times New Roman" pitchFamily="18" charset="0"/>
                <a:cs typeface="Times New Roman" pitchFamily="18" charset="0"/>
              </a:rPr>
              <a:t>將探針 </a:t>
            </a:r>
            <a:r>
              <a:rPr lang="en-US" altLang="zh-TW" sz="2800" smtClean="0">
                <a:solidFill>
                  <a:srgbClr val="000000"/>
                </a:solidFill>
                <a:latin typeface="Times New Roman" pitchFamily="18" charset="0"/>
                <a:cs typeface="Times New Roman" pitchFamily="18" charset="0"/>
              </a:rPr>
              <a:t>N</a:t>
            </a:r>
            <a:r>
              <a:rPr lang="en-US" altLang="zh-TW" sz="2800" baseline="-30000" smtClean="0">
                <a:solidFill>
                  <a:srgbClr val="000000"/>
                </a:solidFill>
                <a:latin typeface="Times New Roman" pitchFamily="18" charset="0"/>
                <a:cs typeface="Times New Roman" pitchFamily="18" charset="0"/>
              </a:rPr>
              <a:t>1</a:t>
            </a:r>
            <a:r>
              <a:rPr lang="en-US" altLang="zh-TW" sz="2800" smtClean="0">
                <a:solidFill>
                  <a:srgbClr val="000000"/>
                </a:solidFill>
                <a:latin typeface="Times New Roman" pitchFamily="18" charset="0"/>
                <a:cs typeface="Times New Roman" pitchFamily="18" charset="0"/>
              </a:rPr>
              <a:t> </a:t>
            </a:r>
            <a:r>
              <a:rPr lang="zh-TW" altLang="en-US" sz="2800" smtClean="0">
                <a:solidFill>
                  <a:srgbClr val="000000"/>
                </a:solidFill>
                <a:latin typeface="Times New Roman" pitchFamily="18" charset="0"/>
                <a:cs typeface="Times New Roman" pitchFamily="18" charset="0"/>
              </a:rPr>
              <a:t>位置固定在某點，移動 </a:t>
            </a:r>
            <a:r>
              <a:rPr lang="en-US" altLang="zh-TW" sz="2800" smtClean="0">
                <a:solidFill>
                  <a:srgbClr val="000000"/>
                </a:solidFill>
                <a:latin typeface="Times New Roman" pitchFamily="18" charset="0"/>
                <a:cs typeface="Times New Roman" pitchFamily="18" charset="0"/>
              </a:rPr>
              <a:t>N</a:t>
            </a:r>
            <a:r>
              <a:rPr lang="en-US" altLang="zh-TW" sz="2800" baseline="-30000" smtClean="0">
                <a:solidFill>
                  <a:srgbClr val="000000"/>
                </a:solidFill>
                <a:latin typeface="Times New Roman" pitchFamily="18" charset="0"/>
                <a:cs typeface="Times New Roman" pitchFamily="18" charset="0"/>
              </a:rPr>
              <a:t>2</a:t>
            </a:r>
            <a:r>
              <a:rPr lang="zh-TW" altLang="en-US" sz="2800" smtClean="0">
                <a:solidFill>
                  <a:srgbClr val="000000"/>
                </a:solidFill>
                <a:latin typeface="Times New Roman" pitchFamily="18" charset="0"/>
                <a:cs typeface="Times New Roman" pitchFamily="18" charset="0"/>
              </a:rPr>
              <a:t>，當檢流計不偏轉（指針在零的位置）時，表示 </a:t>
            </a:r>
            <a:r>
              <a:rPr lang="en-US" altLang="zh-TW" sz="2800" smtClean="0">
                <a:solidFill>
                  <a:srgbClr val="000000"/>
                </a:solidFill>
                <a:latin typeface="Times New Roman" pitchFamily="18" charset="0"/>
                <a:cs typeface="Times New Roman" pitchFamily="18" charset="0"/>
              </a:rPr>
              <a:t>N</a:t>
            </a:r>
            <a:r>
              <a:rPr lang="en-US" altLang="zh-TW" sz="2800" baseline="-30000" smtClean="0">
                <a:solidFill>
                  <a:srgbClr val="000000"/>
                </a:solidFill>
                <a:latin typeface="Times New Roman" pitchFamily="18" charset="0"/>
                <a:cs typeface="Times New Roman" pitchFamily="18" charset="0"/>
              </a:rPr>
              <a:t>1</a:t>
            </a:r>
            <a:r>
              <a:rPr lang="en-US" altLang="zh-TW" sz="2800" smtClean="0">
                <a:solidFill>
                  <a:srgbClr val="000000"/>
                </a:solidFill>
                <a:latin typeface="Times New Roman" pitchFamily="18" charset="0"/>
                <a:cs typeface="Times New Roman" pitchFamily="18" charset="0"/>
              </a:rPr>
              <a:t> </a:t>
            </a:r>
            <a:r>
              <a:rPr lang="zh-TW" altLang="en-US" sz="2800" smtClean="0">
                <a:solidFill>
                  <a:srgbClr val="000000"/>
                </a:solidFill>
                <a:latin typeface="Times New Roman" pitchFamily="18" charset="0"/>
                <a:cs typeface="Times New Roman" pitchFamily="18" charset="0"/>
              </a:rPr>
              <a:t>和 </a:t>
            </a:r>
            <a:r>
              <a:rPr lang="en-US" altLang="zh-TW" sz="2800" smtClean="0">
                <a:solidFill>
                  <a:srgbClr val="000000"/>
                </a:solidFill>
                <a:latin typeface="Times New Roman" pitchFamily="18" charset="0"/>
                <a:cs typeface="Times New Roman" pitchFamily="18" charset="0"/>
              </a:rPr>
              <a:t>N</a:t>
            </a:r>
            <a:r>
              <a:rPr lang="en-US" altLang="zh-TW" sz="2800" baseline="-30000" smtClean="0">
                <a:solidFill>
                  <a:srgbClr val="000000"/>
                </a:solidFill>
                <a:latin typeface="Times New Roman" pitchFamily="18" charset="0"/>
                <a:cs typeface="Times New Roman" pitchFamily="18" charset="0"/>
              </a:rPr>
              <a:t>2</a:t>
            </a:r>
            <a:r>
              <a:rPr lang="en-US" altLang="zh-TW" sz="2800" smtClean="0">
                <a:solidFill>
                  <a:srgbClr val="000000"/>
                </a:solidFill>
                <a:latin typeface="Times New Roman" pitchFamily="18" charset="0"/>
                <a:cs typeface="Times New Roman" pitchFamily="18" charset="0"/>
              </a:rPr>
              <a:t> </a:t>
            </a:r>
            <a:r>
              <a:rPr lang="zh-TW" altLang="en-US" sz="2800" smtClean="0">
                <a:solidFill>
                  <a:srgbClr val="000000"/>
                </a:solidFill>
                <a:latin typeface="Times New Roman" pitchFamily="18" charset="0"/>
                <a:cs typeface="Times New Roman" pitchFamily="18" charset="0"/>
              </a:rPr>
              <a:t>兩點電位相等，在備用方格紙標示其位置。繼續移動 </a:t>
            </a:r>
            <a:r>
              <a:rPr lang="en-US" altLang="zh-TW" sz="2800" smtClean="0">
                <a:solidFill>
                  <a:srgbClr val="000000"/>
                </a:solidFill>
                <a:latin typeface="Times New Roman" pitchFamily="18" charset="0"/>
                <a:cs typeface="Times New Roman" pitchFamily="18" charset="0"/>
              </a:rPr>
              <a:t>N</a:t>
            </a:r>
            <a:r>
              <a:rPr lang="en-US" altLang="zh-TW" sz="2800" baseline="-30000" smtClean="0">
                <a:solidFill>
                  <a:srgbClr val="000000"/>
                </a:solidFill>
                <a:latin typeface="Times New Roman" pitchFamily="18" charset="0"/>
                <a:cs typeface="Times New Roman" pitchFamily="18" charset="0"/>
              </a:rPr>
              <a:t>2</a:t>
            </a:r>
            <a:r>
              <a:rPr lang="zh-TW" altLang="en-US" sz="2800" smtClean="0">
                <a:solidFill>
                  <a:srgbClr val="000000"/>
                </a:solidFill>
                <a:latin typeface="Times New Roman" pitchFamily="18" charset="0"/>
                <a:cs typeface="Times New Roman" pitchFamily="18" charset="0"/>
              </a:rPr>
              <a:t>，則可得許多相同電位的點，將這些點用鉛筆予以連接，即得一等位線。</a:t>
            </a:r>
          </a:p>
          <a:p>
            <a:pPr>
              <a:lnSpc>
                <a:spcPct val="110000"/>
              </a:lnSpc>
              <a:buFont typeface="Arial" charset="0"/>
              <a:buNone/>
            </a:pPr>
            <a:r>
              <a:rPr lang="en-US" altLang="zh-TW" sz="2800" smtClean="0">
                <a:solidFill>
                  <a:srgbClr val="000000"/>
                </a:solidFill>
                <a:latin typeface="Times New Roman" pitchFamily="18" charset="0"/>
                <a:cs typeface="Times New Roman" pitchFamily="18" charset="0"/>
              </a:rPr>
              <a:t>4. </a:t>
            </a:r>
            <a:r>
              <a:rPr lang="zh-TW" altLang="en-US" sz="2800" smtClean="0">
                <a:solidFill>
                  <a:srgbClr val="000000"/>
                </a:solidFill>
                <a:latin typeface="Times New Roman" pitchFamily="18" charset="0"/>
                <a:cs typeface="Times New Roman" pitchFamily="18" charset="0"/>
              </a:rPr>
              <a:t>如步驟 </a:t>
            </a:r>
            <a:r>
              <a:rPr lang="en-US" altLang="zh-TW" sz="2800" smtClean="0">
                <a:solidFill>
                  <a:srgbClr val="000000"/>
                </a:solidFill>
                <a:latin typeface="Times New Roman" pitchFamily="18" charset="0"/>
                <a:cs typeface="Times New Roman" pitchFamily="18" charset="0"/>
              </a:rPr>
              <a:t>3. </a:t>
            </a:r>
            <a:r>
              <a:rPr lang="zh-TW" altLang="en-US" sz="2800" smtClean="0">
                <a:solidFill>
                  <a:srgbClr val="000000"/>
                </a:solidFill>
                <a:latin typeface="Times New Roman" pitchFamily="18" charset="0"/>
                <a:cs typeface="Times New Roman" pitchFamily="18" charset="0"/>
              </a:rPr>
              <a:t>，將探針 </a:t>
            </a:r>
            <a:r>
              <a:rPr lang="en-US" altLang="zh-TW" sz="2800" smtClean="0">
                <a:solidFill>
                  <a:srgbClr val="000000"/>
                </a:solidFill>
                <a:latin typeface="Times New Roman" pitchFamily="18" charset="0"/>
                <a:cs typeface="Times New Roman" pitchFamily="18" charset="0"/>
              </a:rPr>
              <a:t>N</a:t>
            </a:r>
            <a:r>
              <a:rPr lang="en-US" altLang="zh-TW" sz="2800" baseline="-30000" smtClean="0">
                <a:solidFill>
                  <a:srgbClr val="000000"/>
                </a:solidFill>
                <a:latin typeface="Times New Roman" pitchFamily="18" charset="0"/>
                <a:cs typeface="Times New Roman" pitchFamily="18" charset="0"/>
              </a:rPr>
              <a:t>1</a:t>
            </a:r>
            <a:r>
              <a:rPr lang="en-US" altLang="zh-TW" sz="2800" smtClean="0">
                <a:solidFill>
                  <a:srgbClr val="000000"/>
                </a:solidFill>
                <a:latin typeface="Times New Roman" pitchFamily="18" charset="0"/>
                <a:cs typeface="Times New Roman" pitchFamily="18" charset="0"/>
              </a:rPr>
              <a:t> </a:t>
            </a:r>
            <a:r>
              <a:rPr lang="zh-TW" altLang="en-US" sz="2800" smtClean="0">
                <a:solidFill>
                  <a:srgbClr val="000000"/>
                </a:solidFill>
                <a:latin typeface="Times New Roman" pitchFamily="18" charset="0"/>
                <a:cs typeface="Times New Roman" pitchFamily="18" charset="0"/>
              </a:rPr>
              <a:t>移至另一位置，找出不同之等位線。</a:t>
            </a:r>
          </a:p>
          <a:p>
            <a:pPr>
              <a:lnSpc>
                <a:spcPct val="110000"/>
              </a:lnSpc>
              <a:buFont typeface="Arial" charset="0"/>
              <a:buNone/>
            </a:pPr>
            <a:r>
              <a:rPr lang="en-US" altLang="zh-TW" sz="2800" smtClean="0">
                <a:solidFill>
                  <a:srgbClr val="000000"/>
                </a:solidFill>
                <a:latin typeface="Times New Roman" pitchFamily="18" charset="0"/>
                <a:cs typeface="Times New Roman" pitchFamily="18" charset="0"/>
              </a:rPr>
              <a:t>5. </a:t>
            </a:r>
            <a:r>
              <a:rPr lang="zh-TW" altLang="en-US" sz="2800" smtClean="0">
                <a:solidFill>
                  <a:srgbClr val="000000"/>
                </a:solidFill>
                <a:latin typeface="Times New Roman" pitchFamily="18" charset="0"/>
                <a:cs typeface="Times New Roman" pitchFamily="18" charset="0"/>
              </a:rPr>
              <a:t>將畫有等位線之方格紙，以虛線繪出垂直各等位線的電力線。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選修物理上PPT版式">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選修物理上PPT版式">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標楷體"/>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選修物理上PPT版式">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預設簡報設計">
  <a:themeElements>
    <a:clrScheme name="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預設簡報設計">
      <a:majorFont>
        <a:latin typeface="標楷體"/>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選修物理上PPT版式">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預設簡報設計">
  <a:themeElements>
    <a:clrScheme name="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預設簡報設計">
      <a:majorFont>
        <a:latin typeface="標楷體"/>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2488</Words>
  <Application>Microsoft Office PowerPoint</Application>
  <PresentationFormat>如螢幕大小 (4:3)</PresentationFormat>
  <Paragraphs>258</Paragraphs>
  <Slides>56</Slides>
  <Notes>14</Notes>
  <HiddenSlides>0</HiddenSlides>
  <MMClips>0</MMClips>
  <ScaleCrop>false</ScaleCrop>
  <HeadingPairs>
    <vt:vector size="6" baseType="variant">
      <vt:variant>
        <vt:lpstr>佈景主題</vt:lpstr>
      </vt:variant>
      <vt:variant>
        <vt:i4>9</vt:i4>
      </vt:variant>
      <vt:variant>
        <vt:lpstr>內嵌 OLE 伺服程式</vt:lpstr>
      </vt:variant>
      <vt:variant>
        <vt:i4>4</vt:i4>
      </vt:variant>
      <vt:variant>
        <vt:lpstr>投影片標題</vt:lpstr>
      </vt:variant>
      <vt:variant>
        <vt:i4>56</vt:i4>
      </vt:variant>
    </vt:vector>
  </HeadingPairs>
  <TitlesOfParts>
    <vt:vector size="69" baseType="lpstr">
      <vt:lpstr>選修物理上PPT版式</vt:lpstr>
      <vt:lpstr>5_選修物理上PPT版式</vt:lpstr>
      <vt:lpstr>預設簡報設計</vt:lpstr>
      <vt:lpstr>6_選修物理上PPT版式</vt:lpstr>
      <vt:lpstr>1_預設簡報設計</vt:lpstr>
      <vt:lpstr>2_預設簡報設計</vt:lpstr>
      <vt:lpstr>7_選修物理上PPT版式</vt:lpstr>
      <vt:lpstr>3_預設簡報設計</vt:lpstr>
      <vt:lpstr>4_預設簡報設計</vt:lpstr>
      <vt:lpstr>Microsoft 方程式編輯器 3.0</vt:lpstr>
      <vt:lpstr>Microsoft Word 文件</vt:lpstr>
      <vt:lpstr>MathType 5.0 Equation</vt:lpstr>
      <vt:lpstr>Microsoft Equation 3.0</vt:lpstr>
      <vt:lpstr>投影片 1</vt:lpstr>
      <vt:lpstr>6-2 電場與電力線</vt:lpstr>
      <vt:lpstr>一. 電場</vt:lpstr>
      <vt:lpstr>二. 電場強度</vt:lpstr>
      <vt:lpstr>三. 各種電場</vt:lpstr>
      <vt:lpstr>投影片 6</vt:lpstr>
      <vt:lpstr>投影片 7</vt:lpstr>
      <vt:lpstr>投影片 8</vt:lpstr>
      <vt:lpstr>三. 各種電場</vt:lpstr>
      <vt:lpstr>投影片 10</vt:lpstr>
      <vt:lpstr>範例5　均勻帶電之 球殼內部無電場</vt:lpstr>
      <vt:lpstr>投影片 12</vt:lpstr>
      <vt:lpstr>Try it</vt:lpstr>
      <vt:lpstr>投影片 14</vt:lpstr>
      <vt:lpstr>範例7　導體球殼內部電場為零</vt:lpstr>
      <vt:lpstr>投影片 16</vt:lpstr>
      <vt:lpstr>Try it</vt:lpstr>
      <vt:lpstr>投影片 18</vt:lpstr>
      <vt:lpstr>三. 各種電場</vt:lpstr>
      <vt:lpstr>投影片 20</vt:lpstr>
      <vt:lpstr>帶電質點在均勻電場中的運動</vt:lpstr>
      <vt:lpstr>投影片 22</vt:lpstr>
      <vt:lpstr>投影片 23</vt:lpstr>
      <vt:lpstr>投影片 24</vt:lpstr>
      <vt:lpstr>投影片 25</vt:lpstr>
      <vt:lpstr>投影片 26</vt:lpstr>
      <vt:lpstr>四. 電力線</vt:lpstr>
      <vt:lpstr>四. 電力線</vt:lpstr>
      <vt:lpstr>四. 電力線</vt:lpstr>
      <vt:lpstr>投影片 30</vt:lpstr>
      <vt:lpstr>四. 電力線</vt:lpstr>
      <vt:lpstr>6-3 電位能</vt:lpstr>
      <vt:lpstr>6-3 電位能</vt:lpstr>
      <vt:lpstr>投影片 34</vt:lpstr>
      <vt:lpstr>6-3 電位能</vt:lpstr>
      <vt:lpstr>多點電荷系統之電位能</vt:lpstr>
      <vt:lpstr>投影片 37</vt:lpstr>
      <vt:lpstr>一. 電位</vt:lpstr>
      <vt:lpstr>一. 電位</vt:lpstr>
      <vt:lpstr>一. 電位</vt:lpstr>
      <vt:lpstr>一. 電位</vt:lpstr>
      <vt:lpstr>投影片 42</vt:lpstr>
      <vt:lpstr>一. 電位</vt:lpstr>
      <vt:lpstr>投影片 44</vt:lpstr>
      <vt:lpstr>二. 電位差</vt:lpstr>
      <vt:lpstr>二. 電位差</vt:lpstr>
      <vt:lpstr>二. 電位差</vt:lpstr>
      <vt:lpstr>三. 等位體</vt:lpstr>
      <vt:lpstr>三. 等位體</vt:lpstr>
      <vt:lpstr>三. 等位體</vt:lpstr>
      <vt:lpstr>投影片 51</vt:lpstr>
      <vt:lpstr>三. 等位體</vt:lpstr>
      <vt:lpstr>四. 等位面</vt:lpstr>
      <vt:lpstr>四. 等位面</vt:lpstr>
      <vt:lpstr>五. 實驗──等電位線與電場 </vt:lpstr>
      <vt:lpstr>五. 實驗──等電位線與電場</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user</dc:creator>
  <cp:lastModifiedBy>user</cp:lastModifiedBy>
  <cp:revision>5</cp:revision>
  <dcterms:created xsi:type="dcterms:W3CDTF">2014-04-29T00:17:02Z</dcterms:created>
  <dcterms:modified xsi:type="dcterms:W3CDTF">2014-04-29T01:04:01Z</dcterms:modified>
</cp:coreProperties>
</file>